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5"/>
  </p:notesMasterIdLst>
  <p:sldIdLst>
    <p:sldId id="340" r:id="rId2"/>
    <p:sldId id="305" r:id="rId3"/>
    <p:sldId id="341" r:id="rId4"/>
    <p:sldId id="423" r:id="rId5"/>
    <p:sldId id="424" r:id="rId6"/>
    <p:sldId id="258" r:id="rId7"/>
    <p:sldId id="338" r:id="rId8"/>
    <p:sldId id="425" r:id="rId9"/>
    <p:sldId id="426" r:id="rId10"/>
    <p:sldId id="427" r:id="rId11"/>
    <p:sldId id="428" r:id="rId12"/>
    <p:sldId id="429" r:id="rId13"/>
    <p:sldId id="431" r:id="rId14"/>
    <p:sldId id="432" r:id="rId15"/>
    <p:sldId id="434" r:id="rId16"/>
    <p:sldId id="435" r:id="rId17"/>
    <p:sldId id="436" r:id="rId18"/>
    <p:sldId id="437" r:id="rId19"/>
    <p:sldId id="438" r:id="rId20"/>
    <p:sldId id="439" r:id="rId21"/>
    <p:sldId id="342" r:id="rId22"/>
    <p:sldId id="433" r:id="rId23"/>
    <p:sldId id="430" r:id="rId24"/>
    <p:sldId id="440" r:id="rId25"/>
    <p:sldId id="441" r:id="rId26"/>
    <p:sldId id="442" r:id="rId27"/>
    <p:sldId id="349" r:id="rId28"/>
    <p:sldId id="443" r:id="rId29"/>
    <p:sldId id="444" r:id="rId30"/>
    <p:sldId id="445" r:id="rId31"/>
    <p:sldId id="446" r:id="rId32"/>
    <p:sldId id="365" r:id="rId33"/>
    <p:sldId id="3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82" d="100"/>
          <a:sy n="82" d="100"/>
        </p:scale>
        <p:origin x="720" y="58"/>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hyperlink" Target="https://www.youtube.com/watch?v=cFNNH3wCpEU"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cFNNH3wCpEU"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C5C63-D000-4AA7-BFBF-47281DB1E6A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3A2E126-68F5-433B-B985-1A1B6EBDE2BB}">
      <dgm:prSet/>
      <dgm:spPr/>
      <dgm:t>
        <a:bodyPr/>
        <a:lstStyle/>
        <a:p>
          <a:r>
            <a:rPr lang="en-US" dirty="0"/>
            <a:t>1968 - 69 Weekly Reader – electric can opener; 2 children – can you see the agenda being implemented?</a:t>
          </a:r>
        </a:p>
      </dgm:t>
    </dgm:pt>
    <dgm:pt modelId="{07D18EC9-64EF-4993-B5DA-0A54A83D6BBC}" type="parTrans" cxnId="{1AFEB291-4DBF-454C-B10A-7501BA252F50}">
      <dgm:prSet/>
      <dgm:spPr/>
      <dgm:t>
        <a:bodyPr/>
        <a:lstStyle/>
        <a:p>
          <a:endParaRPr lang="en-US"/>
        </a:p>
      </dgm:t>
    </dgm:pt>
    <dgm:pt modelId="{4A7C51B7-BD2E-46B5-98EF-E6E67A7309DA}" type="sibTrans" cxnId="{1AFEB291-4DBF-454C-B10A-7501BA252F50}">
      <dgm:prSet/>
      <dgm:spPr/>
      <dgm:t>
        <a:bodyPr/>
        <a:lstStyle/>
        <a:p>
          <a:endParaRPr lang="en-US"/>
        </a:p>
      </dgm:t>
    </dgm:pt>
    <dgm:pt modelId="{51991F9F-725F-4C6B-82F0-03B5732D2111}">
      <dgm:prSet/>
      <dgm:spPr/>
      <dgm:t>
        <a:bodyPr/>
        <a:lstStyle/>
        <a:p>
          <a:r>
            <a:rPr lang="en-US" dirty="0"/>
            <a:t>Andy Griffith Show, Green Acres, Leave it to Beaver – how many children?  Why is the only person married, on Andy Griffith Show, the town drunk?  A coincidence?</a:t>
          </a:r>
        </a:p>
      </dgm:t>
    </dgm:pt>
    <dgm:pt modelId="{C001F776-8CBD-47FA-AE68-A7E35195F945}" type="parTrans" cxnId="{3F3E7764-2C9A-449A-8108-BC751F3FDF4A}">
      <dgm:prSet/>
      <dgm:spPr/>
      <dgm:t>
        <a:bodyPr/>
        <a:lstStyle/>
        <a:p>
          <a:endParaRPr lang="en-US"/>
        </a:p>
      </dgm:t>
    </dgm:pt>
    <dgm:pt modelId="{D484C8FE-0480-45A9-A5B1-90D7FD47A356}" type="sibTrans" cxnId="{3F3E7764-2C9A-449A-8108-BC751F3FDF4A}">
      <dgm:prSet/>
      <dgm:spPr/>
      <dgm:t>
        <a:bodyPr/>
        <a:lstStyle/>
        <a:p>
          <a:endParaRPr lang="en-US"/>
        </a:p>
      </dgm:t>
    </dgm:pt>
    <dgm:pt modelId="{B9A3DC72-E090-48CE-8C96-7182C8C90571}">
      <dgm:prSet custT="1"/>
      <dgm:spPr/>
      <dgm:t>
        <a:bodyPr/>
        <a:lstStyle/>
        <a:p>
          <a:r>
            <a:rPr lang="en-US" sz="2000" u="none" dirty="0">
              <a:hlinkClick xmlns:r="http://schemas.openxmlformats.org/officeDocument/2006/relationships" r:id="rId1"/>
            </a:rPr>
            <a:t>Laughter is good for the soul:  </a:t>
          </a:r>
          <a:r>
            <a:rPr lang="en-US" sz="1600" u="sng" dirty="0">
              <a:hlinkClick xmlns:r="http://schemas.openxmlformats.org/officeDocument/2006/relationships" r:id="rId1"/>
            </a:rPr>
            <a:t>https://www.youtube.com/watch?v=cFNNH3wCpEU</a:t>
          </a:r>
          <a:endParaRPr lang="en-US" sz="1600" dirty="0"/>
        </a:p>
      </dgm:t>
    </dgm:pt>
    <dgm:pt modelId="{297E60ED-AE5B-4C5B-9751-A628385C887C}" type="sibTrans" cxnId="{F9480F49-10DD-4927-9D01-FB9643030E53}">
      <dgm:prSet/>
      <dgm:spPr/>
      <dgm:t>
        <a:bodyPr/>
        <a:lstStyle/>
        <a:p>
          <a:endParaRPr lang="en-US"/>
        </a:p>
      </dgm:t>
    </dgm:pt>
    <dgm:pt modelId="{95B4B835-5D38-4AEB-A30E-F58CF3755111}" type="parTrans" cxnId="{F9480F49-10DD-4927-9D01-FB9643030E53}">
      <dgm:prSet/>
      <dgm:spPr/>
      <dgm:t>
        <a:bodyPr/>
        <a:lstStyle/>
        <a:p>
          <a:endParaRPr lang="en-US"/>
        </a:p>
      </dgm:t>
    </dgm:pt>
    <dgm:pt modelId="{340F3905-4646-4EE0-B890-82298DC00DB6}" type="pres">
      <dgm:prSet presAssocID="{C43C5C63-D000-4AA7-BFBF-47281DB1E6AE}" presName="linear" presStyleCnt="0">
        <dgm:presLayoutVars>
          <dgm:animLvl val="lvl"/>
          <dgm:resizeHandles val="exact"/>
        </dgm:presLayoutVars>
      </dgm:prSet>
      <dgm:spPr/>
    </dgm:pt>
    <dgm:pt modelId="{A91BBE93-E2DF-45ED-8A09-D7E5CB9F69B4}" type="pres">
      <dgm:prSet presAssocID="{83A2E126-68F5-433B-B985-1A1B6EBDE2BB}" presName="parentText" presStyleLbl="node1" presStyleIdx="0" presStyleCnt="3">
        <dgm:presLayoutVars>
          <dgm:chMax val="0"/>
          <dgm:bulletEnabled val="1"/>
        </dgm:presLayoutVars>
      </dgm:prSet>
      <dgm:spPr/>
    </dgm:pt>
    <dgm:pt modelId="{4CE60F9E-A358-4A1B-AC1D-C031A0BAD146}" type="pres">
      <dgm:prSet presAssocID="{4A7C51B7-BD2E-46B5-98EF-E6E67A7309DA}" presName="spacer" presStyleCnt="0"/>
      <dgm:spPr/>
    </dgm:pt>
    <dgm:pt modelId="{E7C997D4-1CD0-41B4-87A0-66F6D1A833ED}" type="pres">
      <dgm:prSet presAssocID="{51991F9F-725F-4C6B-82F0-03B5732D2111}" presName="parentText" presStyleLbl="node1" presStyleIdx="1" presStyleCnt="3">
        <dgm:presLayoutVars>
          <dgm:chMax val="0"/>
          <dgm:bulletEnabled val="1"/>
        </dgm:presLayoutVars>
      </dgm:prSet>
      <dgm:spPr/>
    </dgm:pt>
    <dgm:pt modelId="{9AD05244-5CE4-4C9A-9C15-CAEA00FF7C55}" type="pres">
      <dgm:prSet presAssocID="{D484C8FE-0480-45A9-A5B1-90D7FD47A356}" presName="spacer" presStyleCnt="0"/>
      <dgm:spPr/>
    </dgm:pt>
    <dgm:pt modelId="{0F7246ED-B315-43FF-9229-D8CCB5ACF40F}" type="pres">
      <dgm:prSet presAssocID="{B9A3DC72-E090-48CE-8C96-7182C8C90571}" presName="parentText" presStyleLbl="node1" presStyleIdx="2" presStyleCnt="3">
        <dgm:presLayoutVars>
          <dgm:chMax val="0"/>
          <dgm:bulletEnabled val="1"/>
        </dgm:presLayoutVars>
      </dgm:prSet>
      <dgm:spPr/>
    </dgm:pt>
  </dgm:ptLst>
  <dgm:cxnLst>
    <dgm:cxn modelId="{D88E2C62-1B9F-42AB-9167-4F0AA16F85CC}" type="presOf" srcId="{51991F9F-725F-4C6B-82F0-03B5732D2111}" destId="{E7C997D4-1CD0-41B4-87A0-66F6D1A833ED}" srcOrd="0" destOrd="0" presId="urn:microsoft.com/office/officeart/2005/8/layout/vList2"/>
    <dgm:cxn modelId="{3F3E7764-2C9A-449A-8108-BC751F3FDF4A}" srcId="{C43C5C63-D000-4AA7-BFBF-47281DB1E6AE}" destId="{51991F9F-725F-4C6B-82F0-03B5732D2111}" srcOrd="1" destOrd="0" parTransId="{C001F776-8CBD-47FA-AE68-A7E35195F945}" sibTransId="{D484C8FE-0480-45A9-A5B1-90D7FD47A356}"/>
    <dgm:cxn modelId="{6BE2CC66-4C30-4516-B1DA-353A0549C131}" type="presOf" srcId="{83A2E126-68F5-433B-B985-1A1B6EBDE2BB}" destId="{A91BBE93-E2DF-45ED-8A09-D7E5CB9F69B4}" srcOrd="0" destOrd="0" presId="urn:microsoft.com/office/officeart/2005/8/layout/vList2"/>
    <dgm:cxn modelId="{F9480F49-10DD-4927-9D01-FB9643030E53}" srcId="{C43C5C63-D000-4AA7-BFBF-47281DB1E6AE}" destId="{B9A3DC72-E090-48CE-8C96-7182C8C90571}" srcOrd="2" destOrd="0" parTransId="{95B4B835-5D38-4AEB-A30E-F58CF3755111}" sibTransId="{297E60ED-AE5B-4C5B-9751-A628385C887C}"/>
    <dgm:cxn modelId="{2D1C1250-C5A6-4D7E-BBA7-717A0CF31FD6}" type="presOf" srcId="{B9A3DC72-E090-48CE-8C96-7182C8C90571}" destId="{0F7246ED-B315-43FF-9229-D8CCB5ACF40F}" srcOrd="0" destOrd="0" presId="urn:microsoft.com/office/officeart/2005/8/layout/vList2"/>
    <dgm:cxn modelId="{1AFEB291-4DBF-454C-B10A-7501BA252F50}" srcId="{C43C5C63-D000-4AA7-BFBF-47281DB1E6AE}" destId="{83A2E126-68F5-433B-B985-1A1B6EBDE2BB}" srcOrd="0" destOrd="0" parTransId="{07D18EC9-64EF-4993-B5DA-0A54A83D6BBC}" sibTransId="{4A7C51B7-BD2E-46B5-98EF-E6E67A7309DA}"/>
    <dgm:cxn modelId="{DDA10EF1-6461-47F4-9234-BF0089EBDD96}" type="presOf" srcId="{C43C5C63-D000-4AA7-BFBF-47281DB1E6AE}" destId="{340F3905-4646-4EE0-B890-82298DC00DB6}" srcOrd="0" destOrd="0" presId="urn:microsoft.com/office/officeart/2005/8/layout/vList2"/>
    <dgm:cxn modelId="{58BEE76F-B247-47C7-B69D-64C519915077}" type="presParOf" srcId="{340F3905-4646-4EE0-B890-82298DC00DB6}" destId="{A91BBE93-E2DF-45ED-8A09-D7E5CB9F69B4}" srcOrd="0" destOrd="0" presId="urn:microsoft.com/office/officeart/2005/8/layout/vList2"/>
    <dgm:cxn modelId="{F9C8E160-7FDA-467A-9572-F4871BE0FE5A}" type="presParOf" srcId="{340F3905-4646-4EE0-B890-82298DC00DB6}" destId="{4CE60F9E-A358-4A1B-AC1D-C031A0BAD146}" srcOrd="1" destOrd="0" presId="urn:microsoft.com/office/officeart/2005/8/layout/vList2"/>
    <dgm:cxn modelId="{976145B2-261A-4C81-B519-616598387D48}" type="presParOf" srcId="{340F3905-4646-4EE0-B890-82298DC00DB6}" destId="{E7C997D4-1CD0-41B4-87A0-66F6D1A833ED}" srcOrd="2" destOrd="0" presId="urn:microsoft.com/office/officeart/2005/8/layout/vList2"/>
    <dgm:cxn modelId="{B41929F2-92A8-4AFE-8D8D-A039D049102C}" type="presParOf" srcId="{340F3905-4646-4EE0-B890-82298DC00DB6}" destId="{9AD05244-5CE4-4C9A-9C15-CAEA00FF7C55}" srcOrd="3" destOrd="0" presId="urn:microsoft.com/office/officeart/2005/8/layout/vList2"/>
    <dgm:cxn modelId="{EE5A2D92-2CA8-490F-8C61-A69E5FA8A952}" type="presParOf" srcId="{340F3905-4646-4EE0-B890-82298DC00DB6}" destId="{0F7246ED-B315-43FF-9229-D8CCB5ACF40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5E98C-8C96-4659-B111-D25AD1BD842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5F59B43-9746-4AB7-8861-86887F96ED93}">
      <dgm:prSet custT="1"/>
      <dgm:spPr/>
      <dgm:t>
        <a:bodyPr/>
        <a:lstStyle/>
        <a:p>
          <a:pPr>
            <a:lnSpc>
              <a:spcPct val="100000"/>
            </a:lnSpc>
          </a:pPr>
          <a:r>
            <a:rPr lang="en-US" sz="1400" dirty="0"/>
            <a:t>My focus is on repentance and getting right with God because time is short - God’s judgment is overdue.  I can’t tell you if I’m right or wrong.  I know this message was put on my heart by God. </a:t>
          </a:r>
        </a:p>
      </dgm:t>
    </dgm:pt>
    <dgm:pt modelId="{976B09CD-6F5C-4F2E-883D-10A507425FE1}" type="parTrans" cxnId="{878AE168-E5CB-4742-934B-18691E60A79E}">
      <dgm:prSet/>
      <dgm:spPr/>
      <dgm:t>
        <a:bodyPr/>
        <a:lstStyle/>
        <a:p>
          <a:endParaRPr lang="en-US"/>
        </a:p>
      </dgm:t>
    </dgm:pt>
    <dgm:pt modelId="{4E1D950D-1198-4661-99AC-00AF1C337D7C}" type="sibTrans" cxnId="{878AE168-E5CB-4742-934B-18691E60A79E}">
      <dgm:prSet/>
      <dgm:spPr/>
      <dgm:t>
        <a:bodyPr/>
        <a:lstStyle/>
        <a:p>
          <a:pPr>
            <a:lnSpc>
              <a:spcPct val="100000"/>
            </a:lnSpc>
          </a:pPr>
          <a:endParaRPr lang="en-US"/>
        </a:p>
      </dgm:t>
    </dgm:pt>
    <dgm:pt modelId="{11F741E7-3823-4E8C-8B1A-A906E155B096}">
      <dgm:prSet custT="1"/>
      <dgm:spPr/>
      <dgm:t>
        <a:bodyPr/>
        <a:lstStyle/>
        <a:p>
          <a:pPr>
            <a:lnSpc>
              <a:spcPct val="100000"/>
            </a:lnSpc>
          </a:pPr>
          <a:r>
            <a:rPr lang="en-US" sz="1400" dirty="0"/>
            <a:t>Where are we on God’s timeline?  No one knows other than the Father.  We can know that where we are at, with all the evil we are experiencing, didn’t happen overnight.</a:t>
          </a:r>
        </a:p>
      </dgm:t>
    </dgm:pt>
    <dgm:pt modelId="{D78BFA16-479D-44E3-A6E6-59D117A2F7FA}" type="parTrans" cxnId="{FC15A87D-575E-4873-A36C-3571E739DB9E}">
      <dgm:prSet/>
      <dgm:spPr/>
      <dgm:t>
        <a:bodyPr/>
        <a:lstStyle/>
        <a:p>
          <a:endParaRPr lang="en-US"/>
        </a:p>
      </dgm:t>
    </dgm:pt>
    <dgm:pt modelId="{43FC1D2D-A9E4-4E50-AD7C-45640E507A2C}" type="sibTrans" cxnId="{FC15A87D-575E-4873-A36C-3571E739DB9E}">
      <dgm:prSet/>
      <dgm:spPr/>
      <dgm:t>
        <a:bodyPr/>
        <a:lstStyle/>
        <a:p>
          <a:pPr>
            <a:lnSpc>
              <a:spcPct val="100000"/>
            </a:lnSpc>
          </a:pPr>
          <a:endParaRPr lang="en-US"/>
        </a:p>
      </dgm:t>
    </dgm:pt>
    <dgm:pt modelId="{2FED8F40-8C03-429A-9E34-55DB80E42BA9}">
      <dgm:prSet custT="1"/>
      <dgm:spPr/>
      <dgm:t>
        <a:bodyPr/>
        <a:lstStyle/>
        <a:p>
          <a:pPr>
            <a:lnSpc>
              <a:spcPct val="100000"/>
            </a:lnSpc>
          </a:pPr>
          <a:r>
            <a:rPr lang="en-US" sz="1400" dirty="0"/>
            <a:t>Pastor Matt Trewhella, the author of ‘The Doctrine of the Lesser Magistrates,’ explains, “the more insane the rebellion, the more insane the consequences.”  </a:t>
          </a:r>
        </a:p>
      </dgm:t>
    </dgm:pt>
    <dgm:pt modelId="{108CCF54-C855-4721-95CC-ACB51B21D1CB}" type="parTrans" cxnId="{5D6C8438-10E0-4711-BD23-5B16663CAB93}">
      <dgm:prSet/>
      <dgm:spPr/>
      <dgm:t>
        <a:bodyPr/>
        <a:lstStyle/>
        <a:p>
          <a:endParaRPr lang="en-US"/>
        </a:p>
      </dgm:t>
    </dgm:pt>
    <dgm:pt modelId="{208A4AB6-9BCF-44D3-9451-9DB885F2B69A}" type="sibTrans" cxnId="{5D6C8438-10E0-4711-BD23-5B16663CAB93}">
      <dgm:prSet/>
      <dgm:spPr/>
      <dgm:t>
        <a:bodyPr/>
        <a:lstStyle/>
        <a:p>
          <a:pPr>
            <a:lnSpc>
              <a:spcPct val="100000"/>
            </a:lnSpc>
          </a:pPr>
          <a:endParaRPr lang="en-US"/>
        </a:p>
      </dgm:t>
    </dgm:pt>
    <dgm:pt modelId="{3361D75F-EF30-41AA-A329-F4EA3BBEE353}">
      <dgm:prSet custT="1"/>
      <dgm:spPr/>
      <dgm:t>
        <a:bodyPr/>
        <a:lstStyle/>
        <a:p>
          <a:pPr>
            <a:lnSpc>
              <a:spcPct val="100000"/>
            </a:lnSpc>
          </a:pPr>
          <a:r>
            <a:rPr lang="en-US" sz="1400" dirty="0"/>
            <a:t>We have rebelled against God, slowly at first and rapidly today, and are experiencing severe consequences.  What’s God’s purpose in this law?  To bring us to repentance.  If we repent, He will save us.  If we don’t, He will destroy us.</a:t>
          </a:r>
        </a:p>
      </dgm:t>
    </dgm:pt>
    <dgm:pt modelId="{6F3E21EE-BA93-41AC-BD41-6C717C6D58E1}" type="parTrans" cxnId="{A0EF9BA7-4ACA-445F-8EB0-B3E5A9E13E4C}">
      <dgm:prSet/>
      <dgm:spPr/>
      <dgm:t>
        <a:bodyPr/>
        <a:lstStyle/>
        <a:p>
          <a:endParaRPr lang="en-US"/>
        </a:p>
      </dgm:t>
    </dgm:pt>
    <dgm:pt modelId="{E501BB40-A48D-448A-81A1-4561D2768696}" type="sibTrans" cxnId="{A0EF9BA7-4ACA-445F-8EB0-B3E5A9E13E4C}">
      <dgm:prSet/>
      <dgm:spPr/>
      <dgm:t>
        <a:bodyPr/>
        <a:lstStyle/>
        <a:p>
          <a:endParaRPr lang="en-US"/>
        </a:p>
      </dgm:t>
    </dgm:pt>
    <dgm:pt modelId="{59D644B1-B6F7-4080-857C-C8A3B762E616}" type="pres">
      <dgm:prSet presAssocID="{13B5E98C-8C96-4659-B111-D25AD1BD8429}" presName="root" presStyleCnt="0">
        <dgm:presLayoutVars>
          <dgm:dir/>
          <dgm:resizeHandles val="exact"/>
        </dgm:presLayoutVars>
      </dgm:prSet>
      <dgm:spPr/>
    </dgm:pt>
    <dgm:pt modelId="{B251DB2E-7E14-4A7C-A6B3-6DE6EA5ADB4D}" type="pres">
      <dgm:prSet presAssocID="{13B5E98C-8C96-4659-B111-D25AD1BD8429}" presName="container" presStyleCnt="0">
        <dgm:presLayoutVars>
          <dgm:dir/>
          <dgm:resizeHandles val="exact"/>
        </dgm:presLayoutVars>
      </dgm:prSet>
      <dgm:spPr/>
    </dgm:pt>
    <dgm:pt modelId="{2833CCA0-B441-4C32-A32E-9DEA2BC03E99}" type="pres">
      <dgm:prSet presAssocID="{B5F59B43-9746-4AB7-8861-86887F96ED93}" presName="compNode" presStyleCnt="0"/>
      <dgm:spPr/>
    </dgm:pt>
    <dgm:pt modelId="{4820AFF2-0E54-4FAC-95CF-B9CDB5B290D1}" type="pres">
      <dgm:prSet presAssocID="{B5F59B43-9746-4AB7-8861-86887F96ED93}" presName="iconBgRect" presStyleLbl="bgShp" presStyleIdx="0" presStyleCnt="4"/>
      <dgm:spPr/>
    </dgm:pt>
    <dgm:pt modelId="{59DDE020-779C-41F0-8565-73C95FEED572}" type="pres">
      <dgm:prSet presAssocID="{B5F59B43-9746-4AB7-8861-86887F96ED93}" presName="iconRect" presStyleLbl="node1" presStyleIdx="0" presStyleCnt="4" custLinFactNeighborY="393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ayer Candle"/>
        </a:ext>
      </dgm:extLst>
    </dgm:pt>
    <dgm:pt modelId="{11633DD5-7144-411D-BC54-AE3400DC0CDF}" type="pres">
      <dgm:prSet presAssocID="{B5F59B43-9746-4AB7-8861-86887F96ED93}" presName="spaceRect" presStyleCnt="0"/>
      <dgm:spPr/>
    </dgm:pt>
    <dgm:pt modelId="{02358891-A5D3-43FA-B3EE-C628079176E8}" type="pres">
      <dgm:prSet presAssocID="{B5F59B43-9746-4AB7-8861-86887F96ED93}" presName="textRect" presStyleLbl="revTx" presStyleIdx="0" presStyleCnt="4">
        <dgm:presLayoutVars>
          <dgm:chMax val="1"/>
          <dgm:chPref val="1"/>
        </dgm:presLayoutVars>
      </dgm:prSet>
      <dgm:spPr/>
    </dgm:pt>
    <dgm:pt modelId="{398C5078-9531-49F8-98CD-FB1D133B1E91}" type="pres">
      <dgm:prSet presAssocID="{4E1D950D-1198-4661-99AC-00AF1C337D7C}" presName="sibTrans" presStyleLbl="sibTrans2D1" presStyleIdx="0" presStyleCnt="0"/>
      <dgm:spPr/>
    </dgm:pt>
    <dgm:pt modelId="{144A0843-D388-4978-9819-3EE0A75490CE}" type="pres">
      <dgm:prSet presAssocID="{11F741E7-3823-4E8C-8B1A-A906E155B096}" presName="compNode" presStyleCnt="0"/>
      <dgm:spPr/>
    </dgm:pt>
    <dgm:pt modelId="{FF678892-A18F-4D44-80F8-9D1D870B3372}" type="pres">
      <dgm:prSet presAssocID="{11F741E7-3823-4E8C-8B1A-A906E155B096}" presName="iconBgRect" presStyleLbl="bgShp" presStyleIdx="1" presStyleCnt="4"/>
      <dgm:spPr/>
    </dgm:pt>
    <dgm:pt modelId="{EF6D0ACE-04D5-41B8-8683-E8B8E9BF977F}" type="pres">
      <dgm:prSet presAssocID="{11F741E7-3823-4E8C-8B1A-A906E155B09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ss clef"/>
        </a:ext>
      </dgm:extLst>
    </dgm:pt>
    <dgm:pt modelId="{C2A2BF53-4BA9-4119-9D38-96C545B0A624}" type="pres">
      <dgm:prSet presAssocID="{11F741E7-3823-4E8C-8B1A-A906E155B096}" presName="spaceRect" presStyleCnt="0"/>
      <dgm:spPr/>
    </dgm:pt>
    <dgm:pt modelId="{C5D1513B-DF33-44F5-AFCE-D4E4886F1476}" type="pres">
      <dgm:prSet presAssocID="{11F741E7-3823-4E8C-8B1A-A906E155B096}" presName="textRect" presStyleLbl="revTx" presStyleIdx="1" presStyleCnt="4">
        <dgm:presLayoutVars>
          <dgm:chMax val="1"/>
          <dgm:chPref val="1"/>
        </dgm:presLayoutVars>
      </dgm:prSet>
      <dgm:spPr/>
    </dgm:pt>
    <dgm:pt modelId="{163C6878-0A2D-4E05-B5DC-E534DEEC7DF3}" type="pres">
      <dgm:prSet presAssocID="{43FC1D2D-A9E4-4E50-AD7C-45640E507A2C}" presName="sibTrans" presStyleLbl="sibTrans2D1" presStyleIdx="0" presStyleCnt="0"/>
      <dgm:spPr/>
    </dgm:pt>
    <dgm:pt modelId="{D0B4F5DF-43C2-44F6-AE3D-76DDAB41E6B3}" type="pres">
      <dgm:prSet presAssocID="{2FED8F40-8C03-429A-9E34-55DB80E42BA9}" presName="compNode" presStyleCnt="0"/>
      <dgm:spPr/>
    </dgm:pt>
    <dgm:pt modelId="{5D4ADCE5-DF04-4B72-B3E5-3174656900B9}" type="pres">
      <dgm:prSet presAssocID="{2FED8F40-8C03-429A-9E34-55DB80E42BA9}" presName="iconBgRect" presStyleLbl="bgShp" presStyleIdx="2" presStyleCnt="4"/>
      <dgm:spPr/>
    </dgm:pt>
    <dgm:pt modelId="{CCE3B6BB-9760-4279-86B0-E74442BED018}" type="pres">
      <dgm:prSet presAssocID="{2FED8F40-8C03-429A-9E34-55DB80E42BA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ndle"/>
        </a:ext>
      </dgm:extLst>
    </dgm:pt>
    <dgm:pt modelId="{AFC94071-50B0-4B3B-A965-E9D110E8D1A2}" type="pres">
      <dgm:prSet presAssocID="{2FED8F40-8C03-429A-9E34-55DB80E42BA9}" presName="spaceRect" presStyleCnt="0"/>
      <dgm:spPr/>
    </dgm:pt>
    <dgm:pt modelId="{FF4DBEFA-DFBD-4447-9D77-2D4684191657}" type="pres">
      <dgm:prSet presAssocID="{2FED8F40-8C03-429A-9E34-55DB80E42BA9}" presName="textRect" presStyleLbl="revTx" presStyleIdx="2" presStyleCnt="4">
        <dgm:presLayoutVars>
          <dgm:chMax val="1"/>
          <dgm:chPref val="1"/>
        </dgm:presLayoutVars>
      </dgm:prSet>
      <dgm:spPr/>
    </dgm:pt>
    <dgm:pt modelId="{60B6E5A2-B6CF-48BC-87CE-1681F5F79150}" type="pres">
      <dgm:prSet presAssocID="{208A4AB6-9BCF-44D3-9451-9DB885F2B69A}" presName="sibTrans" presStyleLbl="sibTrans2D1" presStyleIdx="0" presStyleCnt="0"/>
      <dgm:spPr/>
    </dgm:pt>
    <dgm:pt modelId="{EC7DAC4A-AE06-4E9A-BD17-789AFE2F9097}" type="pres">
      <dgm:prSet presAssocID="{3361D75F-EF30-41AA-A329-F4EA3BBEE353}" presName="compNode" presStyleCnt="0"/>
      <dgm:spPr/>
    </dgm:pt>
    <dgm:pt modelId="{D8BDE854-B57A-4036-9783-305F5A5C99BD}" type="pres">
      <dgm:prSet presAssocID="{3361D75F-EF30-41AA-A329-F4EA3BBEE353}" presName="iconBgRect" presStyleLbl="bgShp" presStyleIdx="3" presStyleCnt="4"/>
      <dgm:spPr/>
    </dgm:pt>
    <dgm:pt modelId="{F35D60F6-511E-4F0E-8908-664A2ABA873B}" type="pres">
      <dgm:prSet presAssocID="{3361D75F-EF30-41AA-A329-F4EA3BBEE3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stle scene"/>
        </a:ext>
      </dgm:extLst>
    </dgm:pt>
    <dgm:pt modelId="{ED3F56D2-A67B-4A72-B536-413ED8259355}" type="pres">
      <dgm:prSet presAssocID="{3361D75F-EF30-41AA-A329-F4EA3BBEE353}" presName="spaceRect" presStyleCnt="0"/>
      <dgm:spPr/>
    </dgm:pt>
    <dgm:pt modelId="{E81C841A-DFB6-4D0C-8963-CA83FB874630}" type="pres">
      <dgm:prSet presAssocID="{3361D75F-EF30-41AA-A329-F4EA3BBEE353}" presName="textRect" presStyleLbl="revTx" presStyleIdx="3" presStyleCnt="4">
        <dgm:presLayoutVars>
          <dgm:chMax val="1"/>
          <dgm:chPref val="1"/>
        </dgm:presLayoutVars>
      </dgm:prSet>
      <dgm:spPr/>
    </dgm:pt>
  </dgm:ptLst>
  <dgm:cxnLst>
    <dgm:cxn modelId="{95C9A305-5A38-462F-9224-B9BF35CDEED2}" type="presOf" srcId="{4E1D950D-1198-4661-99AC-00AF1C337D7C}" destId="{398C5078-9531-49F8-98CD-FB1D133B1E91}" srcOrd="0" destOrd="0" presId="urn:microsoft.com/office/officeart/2018/2/layout/IconCircleList"/>
    <dgm:cxn modelId="{746CFD23-042D-4E9D-A925-11CEA837D697}" type="presOf" srcId="{208A4AB6-9BCF-44D3-9451-9DB885F2B69A}" destId="{60B6E5A2-B6CF-48BC-87CE-1681F5F79150}" srcOrd="0" destOrd="0" presId="urn:microsoft.com/office/officeart/2018/2/layout/IconCircleList"/>
    <dgm:cxn modelId="{5D6C8438-10E0-4711-BD23-5B16663CAB93}" srcId="{13B5E98C-8C96-4659-B111-D25AD1BD8429}" destId="{2FED8F40-8C03-429A-9E34-55DB80E42BA9}" srcOrd="2" destOrd="0" parTransId="{108CCF54-C855-4721-95CC-ACB51B21D1CB}" sibTransId="{208A4AB6-9BCF-44D3-9451-9DB885F2B69A}"/>
    <dgm:cxn modelId="{CC35B764-79B1-42AE-8C47-50252CB07266}" type="presOf" srcId="{11F741E7-3823-4E8C-8B1A-A906E155B096}" destId="{C5D1513B-DF33-44F5-AFCE-D4E4886F1476}" srcOrd="0" destOrd="0" presId="urn:microsoft.com/office/officeart/2018/2/layout/IconCircleList"/>
    <dgm:cxn modelId="{878AE168-E5CB-4742-934B-18691E60A79E}" srcId="{13B5E98C-8C96-4659-B111-D25AD1BD8429}" destId="{B5F59B43-9746-4AB7-8861-86887F96ED93}" srcOrd="0" destOrd="0" parTransId="{976B09CD-6F5C-4F2E-883D-10A507425FE1}" sibTransId="{4E1D950D-1198-4661-99AC-00AF1C337D7C}"/>
    <dgm:cxn modelId="{A9F2C975-C0C9-4782-B667-A58E104366C2}" type="presOf" srcId="{2FED8F40-8C03-429A-9E34-55DB80E42BA9}" destId="{FF4DBEFA-DFBD-4447-9D77-2D4684191657}" srcOrd="0" destOrd="0" presId="urn:microsoft.com/office/officeart/2018/2/layout/IconCircleList"/>
    <dgm:cxn modelId="{FC15A87D-575E-4873-A36C-3571E739DB9E}" srcId="{13B5E98C-8C96-4659-B111-D25AD1BD8429}" destId="{11F741E7-3823-4E8C-8B1A-A906E155B096}" srcOrd="1" destOrd="0" parTransId="{D78BFA16-479D-44E3-A6E6-59D117A2F7FA}" sibTransId="{43FC1D2D-A9E4-4E50-AD7C-45640E507A2C}"/>
    <dgm:cxn modelId="{5181879C-2686-49EE-B2EE-25C39938C6BE}" type="presOf" srcId="{43FC1D2D-A9E4-4E50-AD7C-45640E507A2C}" destId="{163C6878-0A2D-4E05-B5DC-E534DEEC7DF3}" srcOrd="0" destOrd="0" presId="urn:microsoft.com/office/officeart/2018/2/layout/IconCircleList"/>
    <dgm:cxn modelId="{6B06099E-96E4-461A-8DC7-204FF7FE14AC}" type="presOf" srcId="{13B5E98C-8C96-4659-B111-D25AD1BD8429}" destId="{59D644B1-B6F7-4080-857C-C8A3B762E616}" srcOrd="0" destOrd="0" presId="urn:microsoft.com/office/officeart/2018/2/layout/IconCircleList"/>
    <dgm:cxn modelId="{A0EF9BA7-4ACA-445F-8EB0-B3E5A9E13E4C}" srcId="{13B5E98C-8C96-4659-B111-D25AD1BD8429}" destId="{3361D75F-EF30-41AA-A329-F4EA3BBEE353}" srcOrd="3" destOrd="0" parTransId="{6F3E21EE-BA93-41AC-BD41-6C717C6D58E1}" sibTransId="{E501BB40-A48D-448A-81A1-4561D2768696}"/>
    <dgm:cxn modelId="{E327DDBF-3A45-4F96-911D-E3D37A17B61A}" type="presOf" srcId="{3361D75F-EF30-41AA-A329-F4EA3BBEE353}" destId="{E81C841A-DFB6-4D0C-8963-CA83FB874630}" srcOrd="0" destOrd="0" presId="urn:microsoft.com/office/officeart/2018/2/layout/IconCircleList"/>
    <dgm:cxn modelId="{B6834BCC-E0C1-4EA0-8264-17ECFD2278FA}" type="presOf" srcId="{B5F59B43-9746-4AB7-8861-86887F96ED93}" destId="{02358891-A5D3-43FA-B3EE-C628079176E8}" srcOrd="0" destOrd="0" presId="urn:microsoft.com/office/officeart/2018/2/layout/IconCircleList"/>
    <dgm:cxn modelId="{BF5E83AB-462D-428C-BB3C-7065B235E07F}" type="presParOf" srcId="{59D644B1-B6F7-4080-857C-C8A3B762E616}" destId="{B251DB2E-7E14-4A7C-A6B3-6DE6EA5ADB4D}" srcOrd="0" destOrd="0" presId="urn:microsoft.com/office/officeart/2018/2/layout/IconCircleList"/>
    <dgm:cxn modelId="{4351C29F-B2DD-4DFD-BFA1-98E629BD3858}" type="presParOf" srcId="{B251DB2E-7E14-4A7C-A6B3-6DE6EA5ADB4D}" destId="{2833CCA0-B441-4C32-A32E-9DEA2BC03E99}" srcOrd="0" destOrd="0" presId="urn:microsoft.com/office/officeart/2018/2/layout/IconCircleList"/>
    <dgm:cxn modelId="{C498EF19-40AE-4B59-B1AF-ECBB09D9D73A}" type="presParOf" srcId="{2833CCA0-B441-4C32-A32E-9DEA2BC03E99}" destId="{4820AFF2-0E54-4FAC-95CF-B9CDB5B290D1}" srcOrd="0" destOrd="0" presId="urn:microsoft.com/office/officeart/2018/2/layout/IconCircleList"/>
    <dgm:cxn modelId="{458EF601-746A-4DB5-AD32-E6070CE42541}" type="presParOf" srcId="{2833CCA0-B441-4C32-A32E-9DEA2BC03E99}" destId="{59DDE020-779C-41F0-8565-73C95FEED572}" srcOrd="1" destOrd="0" presId="urn:microsoft.com/office/officeart/2018/2/layout/IconCircleList"/>
    <dgm:cxn modelId="{4335437F-660A-4738-A984-2CC0F7FEA9D4}" type="presParOf" srcId="{2833CCA0-B441-4C32-A32E-9DEA2BC03E99}" destId="{11633DD5-7144-411D-BC54-AE3400DC0CDF}" srcOrd="2" destOrd="0" presId="urn:microsoft.com/office/officeart/2018/2/layout/IconCircleList"/>
    <dgm:cxn modelId="{417C72FC-C365-44FD-A4E3-54EFC844E194}" type="presParOf" srcId="{2833CCA0-B441-4C32-A32E-9DEA2BC03E99}" destId="{02358891-A5D3-43FA-B3EE-C628079176E8}" srcOrd="3" destOrd="0" presId="urn:microsoft.com/office/officeart/2018/2/layout/IconCircleList"/>
    <dgm:cxn modelId="{3AA38DD2-951C-4FC4-A202-515666F74319}" type="presParOf" srcId="{B251DB2E-7E14-4A7C-A6B3-6DE6EA5ADB4D}" destId="{398C5078-9531-49F8-98CD-FB1D133B1E91}" srcOrd="1" destOrd="0" presId="urn:microsoft.com/office/officeart/2018/2/layout/IconCircleList"/>
    <dgm:cxn modelId="{455B3287-FD96-4A3D-BF18-3B1FEB342B08}" type="presParOf" srcId="{B251DB2E-7E14-4A7C-A6B3-6DE6EA5ADB4D}" destId="{144A0843-D388-4978-9819-3EE0A75490CE}" srcOrd="2" destOrd="0" presId="urn:microsoft.com/office/officeart/2018/2/layout/IconCircleList"/>
    <dgm:cxn modelId="{2D062897-BD0C-443B-9F01-6F6BFD42E88A}" type="presParOf" srcId="{144A0843-D388-4978-9819-3EE0A75490CE}" destId="{FF678892-A18F-4D44-80F8-9D1D870B3372}" srcOrd="0" destOrd="0" presId="urn:microsoft.com/office/officeart/2018/2/layout/IconCircleList"/>
    <dgm:cxn modelId="{D9DDF30F-29DA-4B57-A9B2-E29108DAD957}" type="presParOf" srcId="{144A0843-D388-4978-9819-3EE0A75490CE}" destId="{EF6D0ACE-04D5-41B8-8683-E8B8E9BF977F}" srcOrd="1" destOrd="0" presId="urn:microsoft.com/office/officeart/2018/2/layout/IconCircleList"/>
    <dgm:cxn modelId="{BA9172FC-5E80-4375-A148-33E5A797A464}" type="presParOf" srcId="{144A0843-D388-4978-9819-3EE0A75490CE}" destId="{C2A2BF53-4BA9-4119-9D38-96C545B0A624}" srcOrd="2" destOrd="0" presId="urn:microsoft.com/office/officeart/2018/2/layout/IconCircleList"/>
    <dgm:cxn modelId="{926CE646-AE3C-4CB3-9341-ACCA08BDC058}" type="presParOf" srcId="{144A0843-D388-4978-9819-3EE0A75490CE}" destId="{C5D1513B-DF33-44F5-AFCE-D4E4886F1476}" srcOrd="3" destOrd="0" presId="urn:microsoft.com/office/officeart/2018/2/layout/IconCircleList"/>
    <dgm:cxn modelId="{88ECAD6A-05AA-4798-B531-42097372E024}" type="presParOf" srcId="{B251DB2E-7E14-4A7C-A6B3-6DE6EA5ADB4D}" destId="{163C6878-0A2D-4E05-B5DC-E534DEEC7DF3}" srcOrd="3" destOrd="0" presId="urn:microsoft.com/office/officeart/2018/2/layout/IconCircleList"/>
    <dgm:cxn modelId="{2DA59836-7C10-4377-B1EA-F7A424DB4CC3}" type="presParOf" srcId="{B251DB2E-7E14-4A7C-A6B3-6DE6EA5ADB4D}" destId="{D0B4F5DF-43C2-44F6-AE3D-76DDAB41E6B3}" srcOrd="4" destOrd="0" presId="urn:microsoft.com/office/officeart/2018/2/layout/IconCircleList"/>
    <dgm:cxn modelId="{F25D072E-0B91-4C4F-A5FB-1B623E9E12D7}" type="presParOf" srcId="{D0B4F5DF-43C2-44F6-AE3D-76DDAB41E6B3}" destId="{5D4ADCE5-DF04-4B72-B3E5-3174656900B9}" srcOrd="0" destOrd="0" presId="urn:microsoft.com/office/officeart/2018/2/layout/IconCircleList"/>
    <dgm:cxn modelId="{B388E5BC-A873-4C37-A931-0D934AD59AC9}" type="presParOf" srcId="{D0B4F5DF-43C2-44F6-AE3D-76DDAB41E6B3}" destId="{CCE3B6BB-9760-4279-86B0-E74442BED018}" srcOrd="1" destOrd="0" presId="urn:microsoft.com/office/officeart/2018/2/layout/IconCircleList"/>
    <dgm:cxn modelId="{7CEF902E-B850-4ADE-A466-5F57346DC551}" type="presParOf" srcId="{D0B4F5DF-43C2-44F6-AE3D-76DDAB41E6B3}" destId="{AFC94071-50B0-4B3B-A965-E9D110E8D1A2}" srcOrd="2" destOrd="0" presId="urn:microsoft.com/office/officeart/2018/2/layout/IconCircleList"/>
    <dgm:cxn modelId="{20521277-3987-403E-9F49-5FEC015CF237}" type="presParOf" srcId="{D0B4F5DF-43C2-44F6-AE3D-76DDAB41E6B3}" destId="{FF4DBEFA-DFBD-4447-9D77-2D4684191657}" srcOrd="3" destOrd="0" presId="urn:microsoft.com/office/officeart/2018/2/layout/IconCircleList"/>
    <dgm:cxn modelId="{F8FBD175-F1AA-4643-85E8-4936ABE3AE07}" type="presParOf" srcId="{B251DB2E-7E14-4A7C-A6B3-6DE6EA5ADB4D}" destId="{60B6E5A2-B6CF-48BC-87CE-1681F5F79150}" srcOrd="5" destOrd="0" presId="urn:microsoft.com/office/officeart/2018/2/layout/IconCircleList"/>
    <dgm:cxn modelId="{AE17E096-A2D5-48BD-B193-CA4D1CD7D9B5}" type="presParOf" srcId="{B251DB2E-7E14-4A7C-A6B3-6DE6EA5ADB4D}" destId="{EC7DAC4A-AE06-4E9A-BD17-789AFE2F9097}" srcOrd="6" destOrd="0" presId="urn:microsoft.com/office/officeart/2018/2/layout/IconCircleList"/>
    <dgm:cxn modelId="{79CD1527-101D-4C47-BE5A-67CC7CCE751B}" type="presParOf" srcId="{EC7DAC4A-AE06-4E9A-BD17-789AFE2F9097}" destId="{D8BDE854-B57A-4036-9783-305F5A5C99BD}" srcOrd="0" destOrd="0" presId="urn:microsoft.com/office/officeart/2018/2/layout/IconCircleList"/>
    <dgm:cxn modelId="{C33345D7-3653-4C2E-989D-5015150EB16A}" type="presParOf" srcId="{EC7DAC4A-AE06-4E9A-BD17-789AFE2F9097}" destId="{F35D60F6-511E-4F0E-8908-664A2ABA873B}" srcOrd="1" destOrd="0" presId="urn:microsoft.com/office/officeart/2018/2/layout/IconCircleList"/>
    <dgm:cxn modelId="{2749208F-B127-4AE6-8037-FC3FB54392F8}" type="presParOf" srcId="{EC7DAC4A-AE06-4E9A-BD17-789AFE2F9097}" destId="{ED3F56D2-A67B-4A72-B536-413ED8259355}" srcOrd="2" destOrd="0" presId="urn:microsoft.com/office/officeart/2018/2/layout/IconCircleList"/>
    <dgm:cxn modelId="{ED5BC139-DE96-4AA6-9D20-EB2B9C33F296}" type="presParOf" srcId="{EC7DAC4A-AE06-4E9A-BD17-789AFE2F9097}" destId="{E81C841A-DFB6-4D0C-8963-CA83FB87463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BE93-E2DF-45ED-8A09-D7E5CB9F69B4}">
      <dsp:nvSpPr>
        <dsp:cNvPr id="0" name=""/>
        <dsp:cNvSpPr/>
      </dsp:nvSpPr>
      <dsp:spPr>
        <a:xfrm>
          <a:off x="0" y="504423"/>
          <a:ext cx="5626542" cy="1550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1968 - 69 Weekly Reader – electric can opener; 2 children – can you see the agenda being implemented?</a:t>
          </a:r>
        </a:p>
      </dsp:txBody>
      <dsp:txXfrm>
        <a:off x="75666" y="580089"/>
        <a:ext cx="5475210" cy="1398698"/>
      </dsp:txXfrm>
    </dsp:sp>
    <dsp:sp modelId="{E7C997D4-1CD0-41B4-87A0-66F6D1A833ED}">
      <dsp:nvSpPr>
        <dsp:cNvPr id="0" name=""/>
        <dsp:cNvSpPr/>
      </dsp:nvSpPr>
      <dsp:spPr>
        <a:xfrm>
          <a:off x="0" y="2117813"/>
          <a:ext cx="5626542" cy="1550030"/>
        </a:xfrm>
        <a:prstGeom prst="roundRect">
          <a:avLst/>
        </a:prstGeom>
        <a:solidFill>
          <a:schemeClr val="accent2">
            <a:hueOff val="1498061"/>
            <a:satOff val="-9857"/>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Andy Griffith Show, Green Acres, Leave it to Beaver – how many children?  Why is the only person married, on Andy Griffith Show, the town drunk?  A coincidence?</a:t>
          </a:r>
        </a:p>
      </dsp:txBody>
      <dsp:txXfrm>
        <a:off x="75666" y="2193479"/>
        <a:ext cx="5475210" cy="1398698"/>
      </dsp:txXfrm>
    </dsp:sp>
    <dsp:sp modelId="{0F7246ED-B315-43FF-9229-D8CCB5ACF40F}">
      <dsp:nvSpPr>
        <dsp:cNvPr id="0" name=""/>
        <dsp:cNvSpPr/>
      </dsp:nvSpPr>
      <dsp:spPr>
        <a:xfrm>
          <a:off x="0" y="3731204"/>
          <a:ext cx="5626542" cy="1550030"/>
        </a:xfrm>
        <a:prstGeom prst="roundRect">
          <a:avLst/>
        </a:prstGeom>
        <a:solidFill>
          <a:schemeClr val="accent2">
            <a:hueOff val="2996123"/>
            <a:satOff val="-19715"/>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none" kern="1200" dirty="0">
              <a:hlinkClick xmlns:r="http://schemas.openxmlformats.org/officeDocument/2006/relationships" r:id="rId1"/>
            </a:rPr>
            <a:t>Laughter is good for the soul:  </a:t>
          </a:r>
          <a:r>
            <a:rPr lang="en-US" sz="1600" u="sng" kern="1200" dirty="0">
              <a:hlinkClick xmlns:r="http://schemas.openxmlformats.org/officeDocument/2006/relationships" r:id="rId1"/>
            </a:rPr>
            <a:t>https://www.youtube.com/watch?v=cFNNH3wCpEU</a:t>
          </a:r>
          <a:endParaRPr lang="en-US" sz="1600" kern="1200" dirty="0"/>
        </a:p>
      </dsp:txBody>
      <dsp:txXfrm>
        <a:off x="75666" y="3806870"/>
        <a:ext cx="5475210" cy="1398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0AFF2-0E54-4FAC-95CF-B9CDB5B290D1}">
      <dsp:nvSpPr>
        <dsp:cNvPr id="0" name=""/>
        <dsp:cNvSpPr/>
      </dsp:nvSpPr>
      <dsp:spPr>
        <a:xfrm>
          <a:off x="781439" y="15183"/>
          <a:ext cx="1376695" cy="13766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DE020-779C-41F0-8565-73C95FEED572}">
      <dsp:nvSpPr>
        <dsp:cNvPr id="0" name=""/>
        <dsp:cNvSpPr/>
      </dsp:nvSpPr>
      <dsp:spPr>
        <a:xfrm>
          <a:off x="1070545" y="335686"/>
          <a:ext cx="798483" cy="798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58891-A5D3-43FA-B3EE-C628079176E8}">
      <dsp:nvSpPr>
        <dsp:cNvPr id="0" name=""/>
        <dsp:cNvSpPr/>
      </dsp:nvSpPr>
      <dsp:spPr>
        <a:xfrm>
          <a:off x="2453140" y="15183"/>
          <a:ext cx="3245067" cy="137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My focus is on repentance and getting right with God because time is short - God’s judgment is overdue.  I can’t tell you if I’m right or wrong.  I know this message was put on my heart by God. </a:t>
          </a:r>
        </a:p>
      </dsp:txBody>
      <dsp:txXfrm>
        <a:off x="2453140" y="15183"/>
        <a:ext cx="3245067" cy="1376695"/>
      </dsp:txXfrm>
    </dsp:sp>
    <dsp:sp modelId="{FF678892-A18F-4D44-80F8-9D1D870B3372}">
      <dsp:nvSpPr>
        <dsp:cNvPr id="0" name=""/>
        <dsp:cNvSpPr/>
      </dsp:nvSpPr>
      <dsp:spPr>
        <a:xfrm>
          <a:off x="6263636" y="15183"/>
          <a:ext cx="1376695" cy="13766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0ACE-04D5-41B8-8683-E8B8E9BF977F}">
      <dsp:nvSpPr>
        <dsp:cNvPr id="0" name=""/>
        <dsp:cNvSpPr/>
      </dsp:nvSpPr>
      <dsp:spPr>
        <a:xfrm>
          <a:off x="6552742" y="304290"/>
          <a:ext cx="798483" cy="7984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1513B-DF33-44F5-AFCE-D4E4886F1476}">
      <dsp:nvSpPr>
        <dsp:cNvPr id="0" name=""/>
        <dsp:cNvSpPr/>
      </dsp:nvSpPr>
      <dsp:spPr>
        <a:xfrm>
          <a:off x="7935338" y="15183"/>
          <a:ext cx="3245067" cy="137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Where are we on God’s timeline?  No one knows other than the Father.  We can know that where we are at, with all the evil we are experiencing, didn’t happen overnight.</a:t>
          </a:r>
        </a:p>
      </dsp:txBody>
      <dsp:txXfrm>
        <a:off x="7935338" y="15183"/>
        <a:ext cx="3245067" cy="1376695"/>
      </dsp:txXfrm>
    </dsp:sp>
    <dsp:sp modelId="{5D4ADCE5-DF04-4B72-B3E5-3174656900B9}">
      <dsp:nvSpPr>
        <dsp:cNvPr id="0" name=""/>
        <dsp:cNvSpPr/>
      </dsp:nvSpPr>
      <dsp:spPr>
        <a:xfrm>
          <a:off x="781439" y="1962046"/>
          <a:ext cx="1376695" cy="13766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3B6BB-9760-4279-86B0-E74442BED018}">
      <dsp:nvSpPr>
        <dsp:cNvPr id="0" name=""/>
        <dsp:cNvSpPr/>
      </dsp:nvSpPr>
      <dsp:spPr>
        <a:xfrm>
          <a:off x="1070545" y="2251152"/>
          <a:ext cx="798483" cy="7984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DBEFA-DFBD-4447-9D77-2D4684191657}">
      <dsp:nvSpPr>
        <dsp:cNvPr id="0" name=""/>
        <dsp:cNvSpPr/>
      </dsp:nvSpPr>
      <dsp:spPr>
        <a:xfrm>
          <a:off x="2453140" y="1962046"/>
          <a:ext cx="3245067" cy="137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Pastor Matt Trewhella, the author of ‘The Doctrine of the Lesser Magistrates,’ explains, “the more insane the rebellion, the more insane the consequences.”  </a:t>
          </a:r>
        </a:p>
      </dsp:txBody>
      <dsp:txXfrm>
        <a:off x="2453140" y="1962046"/>
        <a:ext cx="3245067" cy="1376695"/>
      </dsp:txXfrm>
    </dsp:sp>
    <dsp:sp modelId="{D8BDE854-B57A-4036-9783-305F5A5C99BD}">
      <dsp:nvSpPr>
        <dsp:cNvPr id="0" name=""/>
        <dsp:cNvSpPr/>
      </dsp:nvSpPr>
      <dsp:spPr>
        <a:xfrm>
          <a:off x="6263636" y="1962046"/>
          <a:ext cx="1376695" cy="13766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D60F6-511E-4F0E-8908-664A2ABA873B}">
      <dsp:nvSpPr>
        <dsp:cNvPr id="0" name=""/>
        <dsp:cNvSpPr/>
      </dsp:nvSpPr>
      <dsp:spPr>
        <a:xfrm>
          <a:off x="6552742" y="2251152"/>
          <a:ext cx="798483" cy="7984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C841A-DFB6-4D0C-8963-CA83FB874630}">
      <dsp:nvSpPr>
        <dsp:cNvPr id="0" name=""/>
        <dsp:cNvSpPr/>
      </dsp:nvSpPr>
      <dsp:spPr>
        <a:xfrm>
          <a:off x="7935338" y="1962046"/>
          <a:ext cx="3245067" cy="137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We have rebelled against God, slowly at first and rapidly today, and are experiencing severe consequences.  What’s God’s purpose in this law?  To bring us to repentance.  If we repent, He will save us.  If we don’t, He will destroy us.</a:t>
          </a:r>
        </a:p>
      </dsp:txBody>
      <dsp:txXfrm>
        <a:off x="7935338" y="1962046"/>
        <a:ext cx="3245067" cy="13766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0E070-B240-463C-9580-A36D94EDCD5A}" type="slidenum">
              <a:rPr lang="en-US" smtClean="0"/>
              <a:t>14</a:t>
            </a:fld>
            <a:endParaRPr lang="en-US"/>
          </a:p>
        </p:txBody>
      </p:sp>
    </p:spTree>
    <p:extLst>
      <p:ext uri="{BB962C8B-B14F-4D97-AF65-F5344CB8AC3E}">
        <p14:creationId xmlns:p14="http://schemas.microsoft.com/office/powerpoint/2010/main" val="403463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10/2/2023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10/2/2023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10/2/2023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10/2/2023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10/2/2023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10/2/2023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10/2/2023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10/2/2023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10/2/2023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10/2/2023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10/2/2023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10/2/2023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endtimebibleprophecyblog.wordpress.com/2015/04/19/satans-attempt-to-corrupt-mans-dna/"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https://www.youtube.com/watch?v=QNv9PRDIhes" TargetMode="External"/><Relationship Id="rId5" Type="http://schemas.openxmlformats.org/officeDocument/2006/relationships/hyperlink" Target="https://rumble.com/v1y2xcu-the-global-evil-agenda-insights-from-alex-newman.htmlv"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xNSgmm9FX2s"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text=Injury%20or%20illness%20caused%20by,under%20wraps%20%E2%80%94%20and%20they%20are"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ourworldindata.org/grapher/excess-mortality-p-scores-average-baseline?country=~USA" TargetMode="External"/><Relationship Id="rId4" Type="http://schemas.openxmlformats.org/officeDocument/2006/relationships/hyperlink" Target="https://www.israelnationalnews.com/news/31709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FmxDAf9OwXk" TargetMode="Externa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lnSpcReduction="10000"/>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Why?  The Esoteric Spiritual Battle</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a:p>
            <a:endParaRPr lang="en-US" sz="4800"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9" name="Group 18">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0" name="Picture 19">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1" name="Picture 20">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D03C8316-5AA4-9044-01EB-5D58DF730E43}"/>
              </a:ext>
            </a:extLst>
          </p:cNvPr>
          <p:cNvSpPr>
            <a:spLocks noGrp="1"/>
          </p:cNvSpPr>
          <p:nvPr>
            <p:ph type="title"/>
          </p:nvPr>
        </p:nvSpPr>
        <p:spPr>
          <a:xfrm>
            <a:off x="838200" y="609599"/>
            <a:ext cx="4191000" cy="2682875"/>
          </a:xfrm>
        </p:spPr>
        <p:txBody>
          <a:bodyPr vert="horz" lIns="91440" tIns="45720" rIns="91440" bIns="45720" rtlCol="0" anchor="ctr">
            <a:normAutofit/>
          </a:bodyPr>
          <a:lstStyle/>
          <a:p>
            <a:pPr defTabSz="914400">
              <a:lnSpc>
                <a:spcPct val="90000"/>
              </a:lnSpc>
            </a:pPr>
            <a:r>
              <a:rPr lang="en-US" sz="3700">
                <a:effectLst/>
              </a:rPr>
              <a:t>Transhumanism is the pinnacle of people worship – “we can live forever, like God”</a:t>
            </a:r>
            <a:endParaRPr lang="en-US" sz="3700"/>
          </a:p>
        </p:txBody>
      </p:sp>
      <p:sp>
        <p:nvSpPr>
          <p:cNvPr id="3" name="Content Placeholder 2">
            <a:extLst>
              <a:ext uri="{FF2B5EF4-FFF2-40B4-BE49-F238E27FC236}">
                <a16:creationId xmlns:a16="http://schemas.microsoft.com/office/drawing/2014/main" id="{04ADAD3B-9270-9E5F-C673-B7BF1ADFE9E7}"/>
              </a:ext>
            </a:extLst>
          </p:cNvPr>
          <p:cNvSpPr>
            <a:spLocks noGrp="1"/>
          </p:cNvSpPr>
          <p:nvPr>
            <p:ph sz="half" idx="1"/>
          </p:nvPr>
        </p:nvSpPr>
        <p:spPr>
          <a:xfrm>
            <a:off x="838200" y="3429000"/>
            <a:ext cx="4190730" cy="2667000"/>
          </a:xfrm>
        </p:spPr>
        <p:txBody>
          <a:bodyPr vert="horz" lIns="91440" tIns="45720" rIns="91440" bIns="45720" rtlCol="0">
            <a:normAutofit/>
          </a:bodyPr>
          <a:lstStyle/>
          <a:p>
            <a:pPr marL="0" indent="0" defTabSz="914400">
              <a:lnSpc>
                <a:spcPct val="100000"/>
              </a:lnSpc>
              <a:buNone/>
            </a:pPr>
            <a:r>
              <a:rPr lang="en-US" sz="1500" dirty="0"/>
              <a:t>T</a:t>
            </a:r>
            <a:r>
              <a:rPr lang="en-US" sz="1500" dirty="0">
                <a:effectLst/>
              </a:rPr>
              <a:t>he </a:t>
            </a:r>
            <a:r>
              <a:rPr lang="en-US" sz="1500" dirty="0" err="1">
                <a:effectLst/>
              </a:rPr>
              <a:t>nephilim</a:t>
            </a:r>
            <a:r>
              <a:rPr lang="en-US" sz="1500" dirty="0">
                <a:effectLst/>
              </a:rPr>
              <a:t> corrupted God’s seed, just like Transhumanism is doing </a:t>
            </a:r>
            <a:r>
              <a:rPr lang="en-US" sz="1500" u="sng" dirty="0">
                <a:effectLst/>
              </a:rPr>
              <a:t>today</a:t>
            </a:r>
          </a:p>
          <a:p>
            <a:pPr marL="0" indent="-228600" defTabSz="914400">
              <a:lnSpc>
                <a:spcPct val="100000"/>
              </a:lnSpc>
            </a:pPr>
            <a:endParaRPr lang="en-US" sz="1500" u="sng" dirty="0"/>
          </a:p>
          <a:p>
            <a:pPr marL="0" indent="0" defTabSz="914400">
              <a:lnSpc>
                <a:spcPct val="100000"/>
              </a:lnSpc>
              <a:buNone/>
            </a:pPr>
            <a:endParaRPr lang="en-US" sz="1500" u="sng" dirty="0"/>
          </a:p>
          <a:p>
            <a:pPr marL="0" indent="0" defTabSz="914400">
              <a:lnSpc>
                <a:spcPct val="100000"/>
              </a:lnSpc>
              <a:buNone/>
            </a:pPr>
            <a:r>
              <a:rPr lang="en-US" sz="1500" u="sng" dirty="0">
                <a:effectLst/>
                <a:hlinkClick r:id="rId5"/>
              </a:rPr>
              <a:t>https://endtimebibleprophecyblog.wordpress.com/2015/04/19/satans-attempt-to-corrupt-mans-dna/</a:t>
            </a:r>
            <a:endParaRPr lang="en-US" sz="1500" dirty="0">
              <a:effectLst/>
            </a:endParaRPr>
          </a:p>
          <a:p>
            <a:pPr marL="0" indent="-228600" defTabSz="914400">
              <a:lnSpc>
                <a:spcPct val="100000"/>
              </a:lnSpc>
            </a:pPr>
            <a:endParaRPr lang="en-US" sz="1500" dirty="0"/>
          </a:p>
        </p:txBody>
      </p:sp>
      <p:pic>
        <p:nvPicPr>
          <p:cNvPr id="6" name="Content Placeholder 5">
            <a:extLst>
              <a:ext uri="{FF2B5EF4-FFF2-40B4-BE49-F238E27FC236}">
                <a16:creationId xmlns:a16="http://schemas.microsoft.com/office/drawing/2014/main" id="{2B8010AF-58AC-F96D-C85B-70AB65D80A26}"/>
              </a:ext>
            </a:extLst>
          </p:cNvPr>
          <p:cNvPicPr>
            <a:picLocks noGrp="1" noChangeAspect="1"/>
          </p:cNvPicPr>
          <p:nvPr>
            <p:ph sz="half" idx="2"/>
          </p:nvPr>
        </p:nvPicPr>
        <p:blipFill>
          <a:blip r:embed="rId6"/>
          <a:stretch>
            <a:fillRect/>
          </a:stretch>
        </p:blipFill>
        <p:spPr>
          <a:xfrm>
            <a:off x="6480326" y="609600"/>
            <a:ext cx="4046219" cy="5486400"/>
          </a:xfrm>
          <a:prstGeom prst="rect">
            <a:avLst/>
          </a:prstGeom>
        </p:spPr>
      </p:pic>
    </p:spTree>
    <p:extLst>
      <p:ext uri="{BB962C8B-B14F-4D97-AF65-F5344CB8AC3E}">
        <p14:creationId xmlns:p14="http://schemas.microsoft.com/office/powerpoint/2010/main" val="183670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oup 18">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0" name="Picture 19">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1" name="Picture 20">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B9271A90-8F41-6F7F-FA9A-F3CE4DCBFEFD}"/>
              </a:ext>
            </a:extLst>
          </p:cNvPr>
          <p:cNvSpPr>
            <a:spLocks noGrp="1"/>
          </p:cNvSpPr>
          <p:nvPr>
            <p:ph type="title"/>
          </p:nvPr>
        </p:nvSpPr>
        <p:spPr>
          <a:xfrm>
            <a:off x="7409930" y="744909"/>
            <a:ext cx="4323376" cy="2912691"/>
          </a:xfrm>
        </p:spPr>
        <p:txBody>
          <a:bodyPr vert="horz" lIns="91440" tIns="45720" rIns="91440" bIns="45720" rtlCol="0" anchor="b">
            <a:normAutofit/>
          </a:bodyPr>
          <a:lstStyle/>
          <a:p>
            <a:pPr defTabSz="914400"/>
            <a:r>
              <a:rPr lang="en-US" dirty="0"/>
              <a:t>Fooled:  People are too expensive $$ </a:t>
            </a:r>
          </a:p>
        </p:txBody>
      </p:sp>
      <p:pic>
        <p:nvPicPr>
          <p:cNvPr id="6" name="Picture 5">
            <a:extLst>
              <a:ext uri="{FF2B5EF4-FFF2-40B4-BE49-F238E27FC236}">
                <a16:creationId xmlns:a16="http://schemas.microsoft.com/office/drawing/2014/main" id="{AB8D98BC-9996-C2AA-7A37-A76C255E7DE4}"/>
              </a:ext>
            </a:extLst>
          </p:cNvPr>
          <p:cNvPicPr>
            <a:picLocks noChangeAspect="1"/>
          </p:cNvPicPr>
          <p:nvPr/>
        </p:nvPicPr>
        <p:blipFill>
          <a:blip r:embed="rId5"/>
          <a:stretch>
            <a:fillRect/>
          </a:stretch>
        </p:blipFill>
        <p:spPr>
          <a:xfrm>
            <a:off x="81200" y="1062182"/>
            <a:ext cx="7087269" cy="4500416"/>
          </a:xfrm>
          <a:prstGeom prst="rect">
            <a:avLst/>
          </a:prstGeom>
        </p:spPr>
      </p:pic>
    </p:spTree>
    <p:extLst>
      <p:ext uri="{BB962C8B-B14F-4D97-AF65-F5344CB8AC3E}">
        <p14:creationId xmlns:p14="http://schemas.microsoft.com/office/powerpoint/2010/main" val="273772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7" name="Picture 36">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9" name="Rectangle 3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 name="Rectangle 4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Rectangle 42">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0" name="Picture 5" descr="Outer space photo of the earth with the night terminator">
            <a:extLst>
              <a:ext uri="{FF2B5EF4-FFF2-40B4-BE49-F238E27FC236}">
                <a16:creationId xmlns:a16="http://schemas.microsoft.com/office/drawing/2014/main" id="{E6724A8C-5EAA-9D37-6FD1-2B37702076FC}"/>
              </a:ext>
            </a:extLst>
          </p:cNvPr>
          <p:cNvPicPr>
            <a:picLocks noChangeAspect="1"/>
          </p:cNvPicPr>
          <p:nvPr/>
        </p:nvPicPr>
        <p:blipFill rotWithShape="1">
          <a:blip r:embed="rId3">
            <a:alphaModFix amt="60000"/>
          </a:blip>
          <a:srcRect t="991" r="-1" b="13777"/>
          <a:stretch/>
        </p:blipFill>
        <p:spPr>
          <a:xfrm>
            <a:off x="-3048" y="-2752"/>
            <a:ext cx="12188932" cy="6856614"/>
          </a:xfrm>
          <a:prstGeom prst="rect">
            <a:avLst/>
          </a:prstGeom>
        </p:spPr>
      </p:pic>
      <p:grpSp>
        <p:nvGrpSpPr>
          <p:cNvPr id="45" name="Group 44">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46" name="Picture 45">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7" name="Picture 46">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4" name="TextBox 3">
            <a:extLst>
              <a:ext uri="{FF2B5EF4-FFF2-40B4-BE49-F238E27FC236}">
                <a16:creationId xmlns:a16="http://schemas.microsoft.com/office/drawing/2014/main" id="{A4B93D6D-4177-B16D-781A-E0BB828D74D2}"/>
              </a:ext>
            </a:extLst>
          </p:cNvPr>
          <p:cNvSpPr txBox="1"/>
          <p:nvPr/>
        </p:nvSpPr>
        <p:spPr>
          <a:xfrm>
            <a:off x="1219202" y="3429000"/>
            <a:ext cx="9954076" cy="2514600"/>
          </a:xfrm>
          <a:prstGeom prst="rect">
            <a:avLst/>
          </a:prstGeom>
        </p:spPr>
        <p:txBody>
          <a:bodyPr vert="horz" lIns="91440" tIns="45720" rIns="91440" bIns="45720" rtlCol="0" anchor="ctr">
            <a:normAutofit/>
          </a:bodyPr>
          <a:lstStyle/>
          <a:p>
            <a:pPr marR="0" lvl="0" algn="ctr">
              <a:lnSpc>
                <a:spcPct val="110000"/>
              </a:lnSpc>
              <a:spcBef>
                <a:spcPts val="0"/>
              </a:spcBef>
              <a:spcAft>
                <a:spcPts val="600"/>
              </a:spcAft>
              <a:buClr>
                <a:schemeClr val="accent1"/>
              </a:buClr>
            </a:pPr>
            <a:r>
              <a:rPr lang="en-US" sz="3600" dirty="0">
                <a:solidFill>
                  <a:srgbClr val="FFFFFF"/>
                </a:solidFill>
                <a:effectLst/>
                <a:latin typeface="+mj-lt"/>
              </a:rPr>
              <a:t>Big Lie #2 - Planet worship is the source of all kinds of lies leading to physical death of man as an excuse to save the planet</a:t>
            </a:r>
          </a:p>
        </p:txBody>
      </p:sp>
    </p:spTree>
    <p:extLst>
      <p:ext uri="{BB962C8B-B14F-4D97-AF65-F5344CB8AC3E}">
        <p14:creationId xmlns:p14="http://schemas.microsoft.com/office/powerpoint/2010/main" val="258847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A0014F13-CE8E-0A1A-23C3-B47B11244F02}"/>
              </a:ext>
            </a:extLst>
          </p:cNvPr>
          <p:cNvPicPr>
            <a:picLocks noChangeAspect="1"/>
          </p:cNvPicPr>
          <p:nvPr/>
        </p:nvPicPr>
        <p:blipFill rotWithShape="1">
          <a:blip r:embed="rId2"/>
          <a:srcRect l="28546" t="2346" r="28803" b="30231"/>
          <a:stretch/>
        </p:blipFill>
        <p:spPr>
          <a:xfrm>
            <a:off x="2226836" y="85725"/>
            <a:ext cx="7519704" cy="6686550"/>
          </a:xfrm>
          <a:prstGeom prst="rect">
            <a:avLst/>
          </a:prstGeom>
        </p:spPr>
      </p:pic>
    </p:spTree>
    <p:extLst>
      <p:ext uri="{BB962C8B-B14F-4D97-AF65-F5344CB8AC3E}">
        <p14:creationId xmlns:p14="http://schemas.microsoft.com/office/powerpoint/2010/main" val="154296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3"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1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5" name="Group 17">
            <a:extLst>
              <a:ext uri="{FF2B5EF4-FFF2-40B4-BE49-F238E27FC236}">
                <a16:creationId xmlns:a16="http://schemas.microsoft.com/office/drawing/2014/main" id="{191D96BF-0605-446D-9590-F9A64BF8E7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9" name="Picture 18">
              <a:extLst>
                <a:ext uri="{FF2B5EF4-FFF2-40B4-BE49-F238E27FC236}">
                  <a16:creationId xmlns:a16="http://schemas.microsoft.com/office/drawing/2014/main" id="{B79C2449-D531-4936-82F1-C560A12818D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0" name="Picture 19">
              <a:extLst>
                <a:ext uri="{FF2B5EF4-FFF2-40B4-BE49-F238E27FC236}">
                  <a16:creationId xmlns:a16="http://schemas.microsoft.com/office/drawing/2014/main" id="{E881F028-6F1E-42D8-B367-94F963C44C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1B2F3D3C-7005-C5C1-7DDF-076C7EF5D938}"/>
              </a:ext>
            </a:extLst>
          </p:cNvPr>
          <p:cNvSpPr>
            <a:spLocks noGrp="1"/>
          </p:cNvSpPr>
          <p:nvPr>
            <p:ph type="title"/>
          </p:nvPr>
        </p:nvSpPr>
        <p:spPr>
          <a:xfrm>
            <a:off x="838201" y="559813"/>
            <a:ext cx="4876800" cy="5577934"/>
          </a:xfrm>
        </p:spPr>
        <p:txBody>
          <a:bodyPr vert="horz" lIns="91440" tIns="45720" rIns="91440" bIns="45720" rtlCol="0" anchor="ctr">
            <a:normAutofit/>
          </a:bodyPr>
          <a:lstStyle/>
          <a:p>
            <a:pPr defTabSz="914400"/>
            <a:r>
              <a:rPr lang="en-US" dirty="0"/>
              <a:t>Scarce Resources Lie</a:t>
            </a:r>
          </a:p>
        </p:txBody>
      </p:sp>
      <p:graphicFrame>
        <p:nvGraphicFramePr>
          <p:cNvPr id="26" name="TextBox 3">
            <a:extLst>
              <a:ext uri="{FF2B5EF4-FFF2-40B4-BE49-F238E27FC236}">
                <a16:creationId xmlns:a16="http://schemas.microsoft.com/office/drawing/2014/main" id="{1614C7A6-FAC1-C773-B048-63F1580BC387}"/>
              </a:ext>
            </a:extLst>
          </p:cNvPr>
          <p:cNvGraphicFramePr/>
          <p:nvPr>
            <p:extLst>
              <p:ext uri="{D42A27DB-BD31-4B8C-83A1-F6EECF244321}">
                <p14:modId xmlns:p14="http://schemas.microsoft.com/office/powerpoint/2010/main" val="582480551"/>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0030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1" name="Picture 2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2" name="Rectangle 2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24">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7" name="Group 26">
            <a:extLst>
              <a:ext uri="{FF2B5EF4-FFF2-40B4-BE49-F238E27FC236}">
                <a16:creationId xmlns:a16="http://schemas.microsoft.com/office/drawing/2014/main" id="{329D5B16-F37A-4DDB-AEC7-D86E5D2EB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8" name="Picture 27">
              <a:extLst>
                <a:ext uri="{FF2B5EF4-FFF2-40B4-BE49-F238E27FC236}">
                  <a16:creationId xmlns:a16="http://schemas.microsoft.com/office/drawing/2014/main" id="{73E7B7CD-02B0-459A-84BE-8E59AAA53E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9" name="Picture 28">
              <a:extLst>
                <a:ext uri="{FF2B5EF4-FFF2-40B4-BE49-F238E27FC236}">
                  <a16:creationId xmlns:a16="http://schemas.microsoft.com/office/drawing/2014/main" id="{7D72770A-A9B0-4A54-8F00-9230ED4D8B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62E05A8-9442-F5D7-7F95-BB9C781E2CC7}"/>
              </a:ext>
            </a:extLst>
          </p:cNvPr>
          <p:cNvSpPr>
            <a:spLocks noGrp="1"/>
          </p:cNvSpPr>
          <p:nvPr>
            <p:ph type="title"/>
          </p:nvPr>
        </p:nvSpPr>
        <p:spPr>
          <a:xfrm>
            <a:off x="838200" y="559813"/>
            <a:ext cx="5179237" cy="2259586"/>
          </a:xfrm>
        </p:spPr>
        <p:txBody>
          <a:bodyPr vert="horz" lIns="91440" tIns="45720" rIns="91440" bIns="45720" rtlCol="0" anchor="ctr">
            <a:normAutofit/>
          </a:bodyPr>
          <a:lstStyle/>
          <a:p>
            <a:pPr defTabSz="914400">
              <a:lnSpc>
                <a:spcPct val="90000"/>
              </a:lnSpc>
            </a:pPr>
            <a:r>
              <a:rPr lang="en-US" sz="3100" dirty="0">
                <a:solidFill>
                  <a:srgbClr val="FFFFFF"/>
                </a:solidFill>
                <a:effectLst/>
              </a:rPr>
              <a:t>Small rabbit trail – did the innocent </a:t>
            </a:r>
            <a:r>
              <a:rPr lang="en-US" sz="3100" dirty="0">
                <a:solidFill>
                  <a:srgbClr val="FF0000"/>
                </a:solidFill>
                <a:effectLst/>
              </a:rPr>
              <a:t>Weekly Reader </a:t>
            </a:r>
            <a:r>
              <a:rPr lang="en-US" sz="3100" dirty="0">
                <a:solidFill>
                  <a:srgbClr val="FFFFFF"/>
                </a:solidFill>
                <a:effectLst/>
              </a:rPr>
              <a:t>really become a programming arm of the government? </a:t>
            </a:r>
            <a:endParaRPr lang="en-US" sz="3100" dirty="0">
              <a:solidFill>
                <a:srgbClr val="FFFFFF"/>
              </a:solidFill>
            </a:endParaRPr>
          </a:p>
        </p:txBody>
      </p:sp>
      <p:pic>
        <p:nvPicPr>
          <p:cNvPr id="15" name="Content Placeholder 14" descr="Brown bunny in the grass">
            <a:extLst>
              <a:ext uri="{FF2B5EF4-FFF2-40B4-BE49-F238E27FC236}">
                <a16:creationId xmlns:a16="http://schemas.microsoft.com/office/drawing/2014/main" id="{EB89FC55-E169-F637-3F59-E0DED799F9C0}"/>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347964" y="28662"/>
            <a:ext cx="3671655" cy="2259012"/>
          </a:xfrm>
        </p:spPr>
      </p:pic>
      <p:pic>
        <p:nvPicPr>
          <p:cNvPr id="12" name="Content Placeholder 11">
            <a:extLst>
              <a:ext uri="{FF2B5EF4-FFF2-40B4-BE49-F238E27FC236}">
                <a16:creationId xmlns:a16="http://schemas.microsoft.com/office/drawing/2014/main" id="{E3C72ADB-0337-7193-5A46-2EE57D4C8500}"/>
              </a:ext>
            </a:extLst>
          </p:cNvPr>
          <p:cNvPicPr>
            <a:picLocks noGrp="1" noChangeAspect="1"/>
          </p:cNvPicPr>
          <p:nvPr>
            <p:ph sz="half" idx="2"/>
          </p:nvPr>
        </p:nvPicPr>
        <p:blipFill>
          <a:blip r:embed="rId6"/>
          <a:stretch>
            <a:fillRect/>
          </a:stretch>
        </p:blipFill>
        <p:spPr>
          <a:xfrm>
            <a:off x="6328350" y="2307592"/>
            <a:ext cx="4396800" cy="4407820"/>
          </a:xfrm>
          <a:prstGeom prst="rect">
            <a:avLst/>
          </a:prstGeom>
        </p:spPr>
      </p:pic>
      <p:pic>
        <p:nvPicPr>
          <p:cNvPr id="13" name="Content Placeholder 5">
            <a:extLst>
              <a:ext uri="{FF2B5EF4-FFF2-40B4-BE49-F238E27FC236}">
                <a16:creationId xmlns:a16="http://schemas.microsoft.com/office/drawing/2014/main" id="{1BF1EF34-AF41-056A-AD54-4DB590435CC8}"/>
              </a:ext>
            </a:extLst>
          </p:cNvPr>
          <p:cNvPicPr>
            <a:picLocks noChangeAspect="1"/>
          </p:cNvPicPr>
          <p:nvPr/>
        </p:nvPicPr>
        <p:blipFill>
          <a:blip r:embed="rId7"/>
          <a:stretch>
            <a:fillRect/>
          </a:stretch>
        </p:blipFill>
        <p:spPr>
          <a:xfrm>
            <a:off x="60832" y="2819399"/>
            <a:ext cx="5228609" cy="3790742"/>
          </a:xfrm>
          <a:prstGeom prst="rect">
            <a:avLst/>
          </a:prstGeom>
        </p:spPr>
      </p:pic>
    </p:spTree>
    <p:extLst>
      <p:ext uri="{BB962C8B-B14F-4D97-AF65-F5344CB8AC3E}">
        <p14:creationId xmlns:p14="http://schemas.microsoft.com/office/powerpoint/2010/main" val="54795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7B8AB8-245B-501B-C915-ABCDE734C04A}"/>
              </a:ext>
            </a:extLst>
          </p:cNvPr>
          <p:cNvSpPr>
            <a:spLocks noGrp="1"/>
          </p:cNvSpPr>
          <p:nvPr>
            <p:ph type="title"/>
          </p:nvPr>
        </p:nvSpPr>
        <p:spPr/>
        <p:txBody>
          <a:bodyPr/>
          <a:lstStyle/>
          <a:p>
            <a:r>
              <a:rPr lang="en-US" dirty="0"/>
              <a:t>						More…</a:t>
            </a:r>
          </a:p>
        </p:txBody>
      </p:sp>
      <p:pic>
        <p:nvPicPr>
          <p:cNvPr id="6" name="Content Placeholder 5">
            <a:extLst>
              <a:ext uri="{FF2B5EF4-FFF2-40B4-BE49-F238E27FC236}">
                <a16:creationId xmlns:a16="http://schemas.microsoft.com/office/drawing/2014/main" id="{D92CACDC-2DFC-D6F4-757C-2C821D1529CD}"/>
              </a:ext>
            </a:extLst>
          </p:cNvPr>
          <p:cNvPicPr>
            <a:picLocks noGrp="1" noChangeAspect="1"/>
          </p:cNvPicPr>
          <p:nvPr>
            <p:ph sz="half" idx="1"/>
          </p:nvPr>
        </p:nvPicPr>
        <p:blipFill>
          <a:blip r:embed="rId2"/>
          <a:stretch>
            <a:fillRect/>
          </a:stretch>
        </p:blipFill>
        <p:spPr>
          <a:xfrm>
            <a:off x="1577314" y="-11224"/>
            <a:ext cx="3395826" cy="6869224"/>
          </a:xfrm>
        </p:spPr>
      </p:pic>
      <p:pic>
        <p:nvPicPr>
          <p:cNvPr id="13" name="Content Placeholder 12">
            <a:extLst>
              <a:ext uri="{FF2B5EF4-FFF2-40B4-BE49-F238E27FC236}">
                <a16:creationId xmlns:a16="http://schemas.microsoft.com/office/drawing/2014/main" id="{E559628C-B40C-50F3-B8DF-DDE93AA5FF8A}"/>
              </a:ext>
            </a:extLst>
          </p:cNvPr>
          <p:cNvPicPr>
            <a:picLocks noGrp="1" noChangeAspect="1"/>
          </p:cNvPicPr>
          <p:nvPr>
            <p:ph sz="half" idx="2"/>
          </p:nvPr>
        </p:nvPicPr>
        <p:blipFill>
          <a:blip r:embed="rId3"/>
          <a:stretch>
            <a:fillRect/>
          </a:stretch>
        </p:blipFill>
        <p:spPr>
          <a:xfrm>
            <a:off x="5594863" y="3076575"/>
            <a:ext cx="5796243" cy="1596231"/>
          </a:xfrm>
        </p:spPr>
      </p:pic>
    </p:spTree>
    <p:extLst>
      <p:ext uri="{BB962C8B-B14F-4D97-AF65-F5344CB8AC3E}">
        <p14:creationId xmlns:p14="http://schemas.microsoft.com/office/powerpoint/2010/main" val="1620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48C7D-E47B-EC2A-CC54-F8EC202F366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5789A61-778D-06E7-2206-749B8CE83C87}"/>
              </a:ext>
            </a:extLst>
          </p:cNvPr>
          <p:cNvPicPr>
            <a:picLocks noGrp="1" noChangeAspect="1"/>
          </p:cNvPicPr>
          <p:nvPr>
            <p:ph sz="half" idx="1"/>
          </p:nvPr>
        </p:nvPicPr>
        <p:blipFill>
          <a:blip r:embed="rId2"/>
          <a:stretch>
            <a:fillRect/>
          </a:stretch>
        </p:blipFill>
        <p:spPr>
          <a:xfrm>
            <a:off x="-37482" y="513565"/>
            <a:ext cx="6323981" cy="6239659"/>
          </a:xfrm>
        </p:spPr>
      </p:pic>
      <p:pic>
        <p:nvPicPr>
          <p:cNvPr id="8" name="Content Placeholder 7">
            <a:extLst>
              <a:ext uri="{FF2B5EF4-FFF2-40B4-BE49-F238E27FC236}">
                <a16:creationId xmlns:a16="http://schemas.microsoft.com/office/drawing/2014/main" id="{2C301661-0FBE-D1A0-C8A4-AB5DCF93EA47}"/>
              </a:ext>
            </a:extLst>
          </p:cNvPr>
          <p:cNvPicPr>
            <a:picLocks noGrp="1" noChangeAspect="1"/>
          </p:cNvPicPr>
          <p:nvPr>
            <p:ph sz="half" idx="2"/>
          </p:nvPr>
        </p:nvPicPr>
        <p:blipFill>
          <a:blip r:embed="rId3"/>
          <a:stretch>
            <a:fillRect/>
          </a:stretch>
        </p:blipFill>
        <p:spPr>
          <a:xfrm>
            <a:off x="6327038" y="513566"/>
            <a:ext cx="5654725" cy="6344434"/>
          </a:xfrm>
        </p:spPr>
      </p:pic>
    </p:spTree>
    <p:extLst>
      <p:ext uri="{BB962C8B-B14F-4D97-AF65-F5344CB8AC3E}">
        <p14:creationId xmlns:p14="http://schemas.microsoft.com/office/powerpoint/2010/main" val="130811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103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46" name="Picture 1034">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047" name="Rectangle 10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48" name="Rectangle 1038">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49" name="Group 1040">
            <a:extLst>
              <a:ext uri="{FF2B5EF4-FFF2-40B4-BE49-F238E27FC236}">
                <a16:creationId xmlns:a16="http://schemas.microsoft.com/office/drawing/2014/main" id="{329D5B16-F37A-4DDB-AEC7-D86E5D2EB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042" name="Picture 1041">
              <a:extLst>
                <a:ext uri="{FF2B5EF4-FFF2-40B4-BE49-F238E27FC236}">
                  <a16:creationId xmlns:a16="http://schemas.microsoft.com/office/drawing/2014/main" id="{73E7B7CD-02B0-459A-84BE-8E59AAA53E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043" name="Picture 1042">
              <a:extLst>
                <a:ext uri="{FF2B5EF4-FFF2-40B4-BE49-F238E27FC236}">
                  <a16:creationId xmlns:a16="http://schemas.microsoft.com/office/drawing/2014/main" id="{7D72770A-A9B0-4A54-8F00-9230ED4D8B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32A2539-E4E8-AEF5-9978-502109529438}"/>
              </a:ext>
            </a:extLst>
          </p:cNvPr>
          <p:cNvSpPr>
            <a:spLocks noGrp="1"/>
          </p:cNvSpPr>
          <p:nvPr>
            <p:ph type="title"/>
          </p:nvPr>
        </p:nvSpPr>
        <p:spPr>
          <a:xfrm>
            <a:off x="838200" y="559813"/>
            <a:ext cx="5179237" cy="2259586"/>
          </a:xfrm>
        </p:spPr>
        <p:txBody>
          <a:bodyPr vert="horz" lIns="91440" tIns="45720" rIns="91440" bIns="45720" rtlCol="0" anchor="ctr">
            <a:normAutofit fontScale="90000"/>
          </a:bodyPr>
          <a:lstStyle/>
          <a:p>
            <a:pPr defTabSz="914400">
              <a:lnSpc>
                <a:spcPct val="90000"/>
              </a:lnSpc>
            </a:pPr>
            <a:r>
              <a:rPr lang="en-US" sz="6000" dirty="0">
                <a:effectLst/>
              </a:rPr>
              <a:t>Reverence for the creation vs. the creator</a:t>
            </a:r>
            <a:br>
              <a:rPr lang="en-US" sz="1800" dirty="0">
                <a:solidFill>
                  <a:srgbClr val="FFFFFF"/>
                </a:solidFill>
                <a:effectLst/>
              </a:rPr>
            </a:br>
            <a:br>
              <a:rPr lang="en-US" sz="1800" dirty="0">
                <a:solidFill>
                  <a:srgbClr val="FFFFFF"/>
                </a:solidFill>
                <a:effectLst/>
              </a:rPr>
            </a:br>
            <a:endParaRPr lang="en-US" sz="1800" dirty="0">
              <a:solidFill>
                <a:srgbClr val="FFFFFF"/>
              </a:solidFill>
            </a:endParaRPr>
          </a:p>
        </p:txBody>
      </p:sp>
      <p:sp>
        <p:nvSpPr>
          <p:cNvPr id="1030" name="Content Placeholder 1029">
            <a:extLst>
              <a:ext uri="{FF2B5EF4-FFF2-40B4-BE49-F238E27FC236}">
                <a16:creationId xmlns:a16="http://schemas.microsoft.com/office/drawing/2014/main" id="{54A3DC50-6DD8-1B5E-78BD-D87012FB4572}"/>
              </a:ext>
            </a:extLst>
          </p:cNvPr>
          <p:cNvSpPr>
            <a:spLocks noGrp="1"/>
          </p:cNvSpPr>
          <p:nvPr>
            <p:ph sz="half" idx="2"/>
          </p:nvPr>
        </p:nvSpPr>
        <p:spPr>
          <a:xfrm>
            <a:off x="6174562" y="559814"/>
            <a:ext cx="5146083" cy="2259586"/>
          </a:xfrm>
        </p:spPr>
        <p:txBody>
          <a:bodyPr vert="horz" lIns="91440" tIns="45720" rIns="91440" bIns="45720" rtlCol="0" anchor="ctr">
            <a:normAutofit/>
          </a:bodyPr>
          <a:lstStyle/>
          <a:p>
            <a:pPr indent="-228600" defTabSz="914400"/>
            <a:r>
              <a:rPr lang="en-US" sz="1800" u="sng" dirty="0">
                <a:solidFill>
                  <a:srgbClr val="FFFFFF"/>
                </a:solidFill>
                <a:effectLst/>
                <a:hlinkClick r:id="rId5"/>
              </a:rPr>
              <a:t>https://rumble.com/v1y2xcu-the-global-evil-agenda-insights-from-alex-newman.htmlv</a:t>
            </a:r>
            <a:r>
              <a:rPr lang="en-US" sz="1800" dirty="0">
                <a:solidFill>
                  <a:srgbClr val="FFFFFF"/>
                </a:solidFill>
              </a:rPr>
              <a:t> (World view)</a:t>
            </a:r>
            <a:br>
              <a:rPr lang="en-US" sz="1800" u="sng" dirty="0">
                <a:solidFill>
                  <a:srgbClr val="FFFFFF"/>
                </a:solidFill>
                <a:effectLst/>
              </a:rPr>
            </a:br>
            <a:r>
              <a:rPr lang="en-US" sz="1800" u="sng" dirty="0">
                <a:solidFill>
                  <a:srgbClr val="FFFFFF"/>
                </a:solidFill>
                <a:effectLst/>
                <a:hlinkClick r:id="rId6"/>
              </a:rPr>
              <a:t>https://www.youtube.com/watch?v=QNv9PRDIhes</a:t>
            </a:r>
            <a:r>
              <a:rPr lang="en-US" sz="1800" dirty="0">
                <a:solidFill>
                  <a:srgbClr val="FFFFFF"/>
                </a:solidFill>
                <a:effectLst/>
              </a:rPr>
              <a:t> (</a:t>
            </a:r>
            <a:r>
              <a:rPr lang="en-US" sz="1800" dirty="0">
                <a:solidFill>
                  <a:srgbClr val="FFFFFF"/>
                </a:solidFill>
              </a:rPr>
              <a:t>Street Level </a:t>
            </a:r>
            <a:r>
              <a:rPr lang="en-US" sz="1800" dirty="0">
                <a:solidFill>
                  <a:srgbClr val="FFFFFF"/>
                </a:solidFill>
                <a:effectLst/>
              </a:rPr>
              <a:t>view)</a:t>
            </a:r>
            <a:br>
              <a:rPr lang="en-US" sz="1800" dirty="0">
                <a:solidFill>
                  <a:srgbClr val="FFFFFF"/>
                </a:solidFill>
                <a:effectLst/>
              </a:rPr>
            </a:br>
            <a:endParaRPr lang="en-US" sz="1800" dirty="0">
              <a:solidFill>
                <a:srgbClr val="FFFFFF"/>
              </a:solidFill>
            </a:endParaRPr>
          </a:p>
        </p:txBody>
      </p:sp>
      <p:pic>
        <p:nvPicPr>
          <p:cNvPr id="1026" name="Picture 2" descr="Apple Logo and symbol, meaning, history, PNG, brand">
            <a:extLst>
              <a:ext uri="{FF2B5EF4-FFF2-40B4-BE49-F238E27FC236}">
                <a16:creationId xmlns:a16="http://schemas.microsoft.com/office/drawing/2014/main" id="{754872E7-43A4-16B5-5A79-941BF0689AD6}"/>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tretch>
            <a:fillRect/>
          </a:stretch>
        </p:blipFill>
        <p:spPr bwMode="auto">
          <a:xfrm>
            <a:off x="838200" y="5452286"/>
            <a:ext cx="1949697" cy="109780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close up of a text&#10;&#10;Description automatically generated">
            <a:extLst>
              <a:ext uri="{FF2B5EF4-FFF2-40B4-BE49-F238E27FC236}">
                <a16:creationId xmlns:a16="http://schemas.microsoft.com/office/drawing/2014/main" id="{4DB27673-8B43-40E3-FE4F-7252A44D349B}"/>
              </a:ext>
            </a:extLst>
          </p:cNvPr>
          <p:cNvPicPr>
            <a:picLocks noChangeAspect="1"/>
          </p:cNvPicPr>
          <p:nvPr/>
        </p:nvPicPr>
        <p:blipFill>
          <a:blip r:embed="rId8"/>
          <a:stretch>
            <a:fillRect/>
          </a:stretch>
        </p:blipFill>
        <p:spPr>
          <a:xfrm>
            <a:off x="737119" y="2948851"/>
            <a:ext cx="10616682" cy="2335670"/>
          </a:xfrm>
          <a:prstGeom prst="rect">
            <a:avLst/>
          </a:prstGeom>
        </p:spPr>
      </p:pic>
    </p:spTree>
    <p:extLst>
      <p:ext uri="{BB962C8B-B14F-4D97-AF65-F5344CB8AC3E}">
        <p14:creationId xmlns:p14="http://schemas.microsoft.com/office/powerpoint/2010/main" val="252920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9C79-0E7B-A426-A408-CDD83123D7EE}"/>
              </a:ext>
            </a:extLst>
          </p:cNvPr>
          <p:cNvSpPr>
            <a:spLocks noGrp="1"/>
          </p:cNvSpPr>
          <p:nvPr>
            <p:ph type="title"/>
          </p:nvPr>
        </p:nvSpPr>
        <p:spPr/>
        <p:txBody>
          <a:bodyPr>
            <a:normAutofit/>
          </a:bodyPr>
          <a:lstStyle/>
          <a:p>
            <a:r>
              <a:rPr lang="en-US" sz="6600" b="1" dirty="0">
                <a:effectLst/>
                <a:latin typeface="Calibri" panose="020F0502020204030204" pitchFamily="34" charset="0"/>
                <a:ea typeface="Calibri" panose="020F0502020204030204" pitchFamily="34" charset="0"/>
              </a:rPr>
              <a:t>The race to expose evil </a:t>
            </a:r>
            <a:endParaRPr lang="en-US" sz="16600" b="1" dirty="0"/>
          </a:p>
        </p:txBody>
      </p:sp>
      <p:sp>
        <p:nvSpPr>
          <p:cNvPr id="3" name="Content Placeholder 2">
            <a:extLst>
              <a:ext uri="{FF2B5EF4-FFF2-40B4-BE49-F238E27FC236}">
                <a16:creationId xmlns:a16="http://schemas.microsoft.com/office/drawing/2014/main" id="{820E9404-3E62-6D10-5EB9-60E12700DB29}"/>
              </a:ext>
            </a:extLst>
          </p:cNvPr>
          <p:cNvSpPr>
            <a:spLocks noGrp="1"/>
          </p:cNvSpPr>
          <p:nvPr>
            <p:ph sz="half" idx="1"/>
          </p:nvPr>
        </p:nvSpPr>
        <p:spPr/>
        <p:txBody>
          <a:bodyPr/>
          <a:lstStyle/>
          <a:p>
            <a:pPr marL="228597"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JFK Murder exposed evil – the Oliver Stone documentary; what was the real purpose? </a:t>
            </a:r>
          </a:p>
          <a:p>
            <a:pPr marL="914400" marR="0">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To hide the evil behind the evil government, so the deception could continue.</a:t>
            </a:r>
          </a:p>
          <a:p>
            <a:pPr marL="914400" marR="0">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“We have a corrupt government – let’s fix it!”  No, it was by design!</a:t>
            </a:r>
          </a:p>
          <a:p>
            <a:pPr marL="914400" marR="0">
              <a:spcBef>
                <a:spcPts val="0"/>
              </a:spcBef>
              <a:spcAft>
                <a:spcPts val="0"/>
              </a:spcAft>
            </a:pPr>
            <a:r>
              <a:rPr lang="en-US" sz="2000" b="1" u="sng" kern="100" dirty="0">
                <a:effectLst/>
                <a:latin typeface="Calibri" panose="020F0502020204030204" pitchFamily="34" charset="0"/>
                <a:ea typeface="Calibri" panose="020F0502020204030204" pitchFamily="34" charset="0"/>
                <a:cs typeface="Times New Roman" panose="02020603050405020304" pitchFamily="18" charset="0"/>
              </a:rPr>
              <a:t>Same playbook with Covid – “Let’s not let that mistake happen again!” – </a:t>
            </a:r>
            <a:r>
              <a:rPr lang="en-US" sz="2000" b="1" u="sng" kern="100" dirty="0">
                <a:latin typeface="Calibri" panose="020F0502020204030204" pitchFamily="34" charset="0"/>
                <a:ea typeface="Calibri" panose="020F0502020204030204" pitchFamily="34" charset="0"/>
                <a:cs typeface="Times New Roman" panose="02020603050405020304" pitchFamily="18" charset="0"/>
              </a:rPr>
              <a:t>on steroids…</a:t>
            </a:r>
            <a:endParaRPr lang="en-US" sz="20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6" name="Content Placeholder 5" descr="A person in a suit and tie">
            <a:extLst>
              <a:ext uri="{FF2B5EF4-FFF2-40B4-BE49-F238E27FC236}">
                <a16:creationId xmlns:a16="http://schemas.microsoft.com/office/drawing/2014/main" id="{4BE4E65E-0211-F49C-8E7A-939DF2502C8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0753" y="1825625"/>
            <a:ext cx="3763907" cy="4351338"/>
          </a:xfrm>
        </p:spPr>
      </p:pic>
    </p:spTree>
    <p:extLst>
      <p:ext uri="{BB962C8B-B14F-4D97-AF65-F5344CB8AC3E}">
        <p14:creationId xmlns:p14="http://schemas.microsoft.com/office/powerpoint/2010/main" val="384337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E329C47-2D4A-F23A-99AE-67D72E859C5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07" b="21014"/>
          <a:stretch/>
        </p:blipFill>
        <p:spPr>
          <a:xfrm>
            <a:off x="-3028" y="116751"/>
            <a:ext cx="12191980" cy="6856614"/>
          </a:xfrm>
          <a:prstGeom prst="rect">
            <a:avLst/>
          </a:prstGeom>
        </p:spPr>
      </p:pic>
      <p:sp>
        <p:nvSpPr>
          <p:cNvPr id="2" name="Title 1">
            <a:extLst>
              <a:ext uri="{FF2B5EF4-FFF2-40B4-BE49-F238E27FC236}">
                <a16:creationId xmlns:a16="http://schemas.microsoft.com/office/drawing/2014/main" id="{72D9F374-1D94-5147-F378-271E3490BD36}"/>
              </a:ext>
            </a:extLst>
          </p:cNvPr>
          <p:cNvSpPr>
            <a:spLocks noGrp="1"/>
          </p:cNvSpPr>
          <p:nvPr>
            <p:ph type="title"/>
          </p:nvPr>
        </p:nvSpPr>
        <p:spPr>
          <a:xfrm>
            <a:off x="322310" y="726066"/>
            <a:ext cx="4795282" cy="5018227"/>
          </a:xfrm>
        </p:spPr>
        <p:txBody>
          <a:bodyPr anchor="ct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lies – from all sides and angles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29730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4D0B-04BB-52C5-69E3-43C99261C808}"/>
              </a:ext>
            </a:extLst>
          </p:cNvPr>
          <p:cNvSpPr>
            <a:spLocks noGrp="1"/>
          </p:cNvSpPr>
          <p:nvPr>
            <p:ph type="title"/>
          </p:nvPr>
        </p:nvSpPr>
        <p:spPr>
          <a:xfrm>
            <a:off x="572248" y="273063"/>
            <a:ext cx="10895106" cy="1325563"/>
          </a:xfrm>
        </p:spPr>
        <p:txBody>
          <a:bodyPr>
            <a:noAutofit/>
          </a:bodyPr>
          <a:lstStyle/>
          <a:p>
            <a:r>
              <a:rPr lang="en-US" sz="2800" b="1" kern="100" dirty="0">
                <a:latin typeface="Calibri" panose="020F0502020204030204" pitchFamily="34" charset="0"/>
                <a:ea typeface="Calibri" panose="020F0502020204030204" pitchFamily="34" charset="0"/>
                <a:cs typeface="Calibri" panose="020F0502020204030204" pitchFamily="34" charset="0"/>
              </a:rPr>
              <a:t>T</a:t>
            </a:r>
            <a:r>
              <a:rPr lang="en-US" sz="2800" b="1" kern="100" dirty="0">
                <a:effectLst/>
                <a:latin typeface="Calibri" panose="020F0502020204030204" pitchFamily="34" charset="0"/>
                <a:ea typeface="Calibri" panose="020F0502020204030204" pitchFamily="34" charset="0"/>
                <a:cs typeface="Calibri" panose="020F0502020204030204" pitchFamily="34" charset="0"/>
              </a:rPr>
              <a:t>he continual focus on the Covid narrative is an exoteric dialectic disguising the esoteric agenda – reminder:  </a:t>
            </a:r>
            <a:r>
              <a:rPr lang="en-US" sz="2800" b="1" i="1" u="sng"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Covid was a success, exoterically and esoterically, from the perspective of the Satanic agenda</a:t>
            </a:r>
            <a:endParaRPr lang="en-US" sz="2800" b="1" i="1" u="sng" dirty="0">
              <a:solidFill>
                <a:srgbClr val="FF0000"/>
              </a:solidFill>
            </a:endParaRPr>
          </a:p>
        </p:txBody>
      </p:sp>
      <p:sp>
        <p:nvSpPr>
          <p:cNvPr id="3" name="Content Placeholder 2">
            <a:extLst>
              <a:ext uri="{FF2B5EF4-FFF2-40B4-BE49-F238E27FC236}">
                <a16:creationId xmlns:a16="http://schemas.microsoft.com/office/drawing/2014/main" id="{6D3780AC-F90F-A079-D919-3E57CF6D5800}"/>
              </a:ext>
            </a:extLst>
          </p:cNvPr>
          <p:cNvSpPr>
            <a:spLocks noGrp="1"/>
          </p:cNvSpPr>
          <p:nvPr>
            <p:ph sz="half" idx="1"/>
          </p:nvPr>
        </p:nvSpPr>
        <p:spPr>
          <a:xfrm>
            <a:off x="458695" y="2233599"/>
            <a:ext cx="5561106" cy="4351338"/>
          </a:xfrm>
        </p:spPr>
        <p:txBody>
          <a:bodyPr/>
          <a:lstStyle/>
          <a:p>
            <a:pPr marL="228597" marR="0" indent="0">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Examples from past two weeks: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Whitehouse knew of myocarditis in May 2021 – no kidding; where’s the news in this fact?</a:t>
            </a:r>
          </a:p>
          <a:p>
            <a:pPr marL="228597" marR="0" indent="0">
              <a:spcBef>
                <a:spcPts val="0"/>
              </a:spcBef>
              <a:spcAft>
                <a:spcPts val="0"/>
              </a:spcAft>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Air Vax</a:t>
            </a:r>
          </a:p>
          <a:p>
            <a:pPr marL="228597" marR="0" indent="0">
              <a:spcBef>
                <a:spcPts val="0"/>
              </a:spcBef>
              <a:spcAft>
                <a:spcPts val="0"/>
              </a:spcAft>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mRNA in Breastmilk</a:t>
            </a:r>
            <a:endParaRPr lang="en-US" dirty="0"/>
          </a:p>
        </p:txBody>
      </p:sp>
      <p:sp>
        <p:nvSpPr>
          <p:cNvPr id="4" name="Content Placeholder 3">
            <a:extLst>
              <a:ext uri="{FF2B5EF4-FFF2-40B4-BE49-F238E27FC236}">
                <a16:creationId xmlns:a16="http://schemas.microsoft.com/office/drawing/2014/main" id="{B04AC541-7A07-9032-6954-4D383452270E}"/>
              </a:ext>
            </a:extLst>
          </p:cNvPr>
          <p:cNvSpPr>
            <a:spLocks noGrp="1"/>
          </p:cNvSpPr>
          <p:nvPr>
            <p:ph sz="half" idx="2"/>
          </p:nvPr>
        </p:nvSpPr>
        <p:spPr>
          <a:xfrm>
            <a:off x="6172201" y="2233599"/>
            <a:ext cx="5561106" cy="4351338"/>
          </a:xfrm>
        </p:spPr>
        <p:txBody>
          <a:bodyPr/>
          <a:lstStyle/>
          <a:p>
            <a:pPr marL="228597" marR="0" indent="0">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Assuming you can hold the globalists to account (which takes more faith than believing in Jesus), it will take too long because of the anti-Christ legal system they set up</a:t>
            </a:r>
          </a:p>
          <a:p>
            <a:pPr marL="228597" marR="0" indent="0">
              <a:spcBef>
                <a:spcPts val="0"/>
              </a:spcBef>
              <a:spcAft>
                <a:spcPts val="0"/>
              </a:spcAft>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spcBef>
                <a:spcPts val="0"/>
              </a:spcBef>
              <a:spcAft>
                <a:spcPts val="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Are we really that narrowly focused (blind)?  Yes, without God</a:t>
            </a:r>
          </a:p>
          <a:p>
            <a:pPr marL="228597" marR="0" indent="0">
              <a:spcBef>
                <a:spcPts val="0"/>
              </a:spcBef>
              <a:spcAft>
                <a:spcPts val="0"/>
              </a:spcAft>
              <a:buNone/>
            </a:pP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pPr marL="228597" marR="0" indent="0">
              <a:spcBef>
                <a:spcPts val="0"/>
              </a:spcBef>
              <a:spcAft>
                <a:spcPts val="0"/>
              </a:spcAft>
              <a:buNone/>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https://www.youtube.com/watch?v=xNSgmm9FX2s</a:t>
            </a:r>
            <a:endParaRPr lang="en-US" dirty="0"/>
          </a:p>
        </p:txBody>
      </p:sp>
    </p:spTree>
    <p:extLst>
      <p:ext uri="{BB962C8B-B14F-4D97-AF65-F5344CB8AC3E}">
        <p14:creationId xmlns:p14="http://schemas.microsoft.com/office/powerpoint/2010/main" val="366656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Deception facilitates physical destruction of man.  Exposing this</a:t>
            </a:r>
            <a:r>
              <a:rPr lang="en-US" sz="36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 evil side sets up the “light” – the false light, while we are all focused on the evil, less evil is working just as hard to deceive us.  Satan needs the evil side exposed in order to snap the last side of the control grid into place.</a:t>
            </a: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44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3"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4" name="Rectangle 1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14">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16">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7" name="Picture 4" descr="3D art of a person">
            <a:extLst>
              <a:ext uri="{FF2B5EF4-FFF2-40B4-BE49-F238E27FC236}">
                <a16:creationId xmlns:a16="http://schemas.microsoft.com/office/drawing/2014/main" id="{56BE2469-7B46-F5A8-1564-441186BC1AE8}"/>
              </a:ext>
            </a:extLst>
          </p:cNvPr>
          <p:cNvPicPr>
            <a:picLocks noChangeAspect="1"/>
          </p:cNvPicPr>
          <p:nvPr/>
        </p:nvPicPr>
        <p:blipFill rotWithShape="1">
          <a:blip r:embed="rId3">
            <a:alphaModFix amt="60000"/>
          </a:blip>
          <a:srcRect t="17611" b="26150"/>
          <a:stretch/>
        </p:blipFill>
        <p:spPr>
          <a:xfrm>
            <a:off x="20" y="1386"/>
            <a:ext cx="12191980" cy="6856614"/>
          </a:xfrm>
          <a:prstGeom prst="rect">
            <a:avLst/>
          </a:prstGeom>
        </p:spPr>
      </p:pic>
      <p:grpSp>
        <p:nvGrpSpPr>
          <p:cNvPr id="19" name="Group 18">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20" name="Picture 19">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1" name="Picture 20">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TextBox 2">
            <a:extLst>
              <a:ext uri="{FF2B5EF4-FFF2-40B4-BE49-F238E27FC236}">
                <a16:creationId xmlns:a16="http://schemas.microsoft.com/office/drawing/2014/main" id="{B736368D-4F23-E5E8-CADC-FE34420DC302}"/>
              </a:ext>
            </a:extLst>
          </p:cNvPr>
          <p:cNvSpPr txBox="1"/>
          <p:nvPr/>
        </p:nvSpPr>
        <p:spPr>
          <a:xfrm>
            <a:off x="6195372" y="726538"/>
            <a:ext cx="4977905" cy="5017076"/>
          </a:xfrm>
          <a:prstGeom prst="rect">
            <a:avLst/>
          </a:prstGeom>
        </p:spPr>
        <p:txBody>
          <a:bodyPr vert="horz" lIns="91440" tIns="45720" rIns="91440" bIns="45720" rtlCol="0" anchor="ctr">
            <a:normAutofit/>
          </a:bodyPr>
          <a:lstStyle/>
          <a:p>
            <a:pPr marR="0">
              <a:lnSpc>
                <a:spcPct val="110000"/>
              </a:lnSpc>
              <a:spcBef>
                <a:spcPts val="0"/>
              </a:spcBef>
              <a:spcAft>
                <a:spcPts val="600"/>
              </a:spcAft>
              <a:buClr>
                <a:schemeClr val="accent1"/>
              </a:buClr>
            </a:pPr>
            <a:r>
              <a:rPr lang="en-US" sz="4400" dirty="0">
                <a:solidFill>
                  <a:srgbClr val="FFFFFF"/>
                </a:solidFill>
                <a:effectLst/>
                <a:latin typeface="+mj-lt"/>
              </a:rPr>
              <a:t>The false prophet Second Beast system (the less evil side) – spiritual destruction</a:t>
            </a:r>
          </a:p>
        </p:txBody>
      </p:sp>
    </p:spTree>
    <p:extLst>
      <p:ext uri="{BB962C8B-B14F-4D97-AF65-F5344CB8AC3E}">
        <p14:creationId xmlns:p14="http://schemas.microsoft.com/office/powerpoint/2010/main" val="330662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8E741105-8657-3DEC-61B7-ECAE9C9282C4}"/>
              </a:ext>
            </a:extLst>
          </p:cNvPr>
          <p:cNvSpPr>
            <a:spLocks noGrp="1"/>
          </p:cNvSpPr>
          <p:nvPr>
            <p:ph type="title"/>
          </p:nvPr>
        </p:nvSpPr>
        <p:spPr>
          <a:xfrm>
            <a:off x="838200" y="586992"/>
            <a:ext cx="5638800" cy="2461008"/>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The Great Deception?</a:t>
            </a:r>
            <a:br>
              <a:rPr lang="en-US" kern="10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6EFB8C6-3435-252E-1FC0-23E2DF204766}"/>
              </a:ext>
            </a:extLst>
          </p:cNvPr>
          <p:cNvSpPr>
            <a:spLocks noGrp="1"/>
          </p:cNvSpPr>
          <p:nvPr>
            <p:ph idx="1"/>
          </p:nvPr>
        </p:nvSpPr>
        <p:spPr>
          <a:xfrm>
            <a:off x="643813" y="2286001"/>
            <a:ext cx="5833188" cy="3985008"/>
          </a:xfrm>
        </p:spPr>
        <p:txBody>
          <a:bodyPr anchor="ctr">
            <a:normAutofit fontScale="92500" lnSpcReduction="20000"/>
          </a:bodyPr>
          <a:lstStyle/>
          <a:p>
            <a:pPr marL="0" indent="0">
              <a:buNone/>
            </a:pPr>
            <a:r>
              <a:rPr lang="en-US" sz="2400" kern="100" dirty="0">
                <a:effectLst/>
                <a:latin typeface="Calibri" panose="020F0502020204030204" pitchFamily="34" charset="0"/>
                <a:ea typeface="Calibri" panose="020F0502020204030204" pitchFamily="34" charset="0"/>
                <a:cs typeface="Calibri" panose="020F0502020204030204" pitchFamily="34" charset="0"/>
              </a:rPr>
              <a:t>2 Thessalonians 2:9-12:  The coming of the lawless one will be in accordance with how Satan works. He will use all sorts of displays of power through signs and wonders that serve the lie, and all the ways that wickedness deceives those who are perishing. They perish because they refused to love the truth and so be saved. For this reason God sends them a powerful delusion so that they will believe the lie and so that all will be condemned who have not believed the truth but have delighted in wickedness. [Paul writing to Christians]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5" name="Picture 4" descr="Lock with a love heart">
            <a:extLst>
              <a:ext uri="{FF2B5EF4-FFF2-40B4-BE49-F238E27FC236}">
                <a16:creationId xmlns:a16="http://schemas.microsoft.com/office/drawing/2014/main" id="{6E9344E0-6F4F-0E6E-2BB6-6A8431143326}"/>
              </a:ext>
            </a:extLst>
          </p:cNvPr>
          <p:cNvPicPr>
            <a:picLocks noChangeAspect="1"/>
          </p:cNvPicPr>
          <p:nvPr/>
        </p:nvPicPr>
        <p:blipFill rotWithShape="1">
          <a:blip r:embed="rId4"/>
          <a:srcRect l="28412" r="27863"/>
          <a:stretch/>
        </p:blipFill>
        <p:spPr>
          <a:xfrm>
            <a:off x="6861048" y="1"/>
            <a:ext cx="5330952" cy="6858000"/>
          </a:xfrm>
          <a:prstGeom prst="rect">
            <a:avLst/>
          </a:prstGeom>
        </p:spPr>
      </p:pic>
    </p:spTree>
    <p:extLst>
      <p:ext uri="{BB962C8B-B14F-4D97-AF65-F5344CB8AC3E}">
        <p14:creationId xmlns:p14="http://schemas.microsoft.com/office/powerpoint/2010/main" val="522883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Shimmering light effects">
            <a:extLst>
              <a:ext uri="{FF2B5EF4-FFF2-40B4-BE49-F238E27FC236}">
                <a16:creationId xmlns:a16="http://schemas.microsoft.com/office/drawing/2014/main" id="{7A011876-9925-0F58-B26B-F0DA01DBF48B}"/>
              </a:ext>
            </a:extLst>
          </p:cNvPr>
          <p:cNvPicPr>
            <a:picLocks noChangeAspect="1"/>
          </p:cNvPicPr>
          <p:nvPr/>
        </p:nvPicPr>
        <p:blipFill rotWithShape="1">
          <a:blip r:embed="rId2">
            <a:alphaModFix amt="60000"/>
          </a:blip>
          <a:srcRect b="43761"/>
          <a:stretch/>
        </p:blipFill>
        <p:spPr>
          <a:xfrm>
            <a:off x="20" y="10"/>
            <a:ext cx="12191980" cy="6856614"/>
          </a:xfrm>
          <a:prstGeom prst="rect">
            <a:avLst/>
          </a:prstGeom>
        </p:spPr>
      </p:pic>
      <p:sp>
        <p:nvSpPr>
          <p:cNvPr id="2" name="Title 1">
            <a:extLst>
              <a:ext uri="{FF2B5EF4-FFF2-40B4-BE49-F238E27FC236}">
                <a16:creationId xmlns:a16="http://schemas.microsoft.com/office/drawing/2014/main" id="{AD7424F7-EF26-EDAB-FBC7-6554446014C5}"/>
              </a:ext>
            </a:extLst>
          </p:cNvPr>
          <p:cNvSpPr>
            <a:spLocks noGrp="1"/>
          </p:cNvSpPr>
          <p:nvPr>
            <p:ph type="title"/>
          </p:nvPr>
        </p:nvSpPr>
        <p:spPr>
          <a:xfrm>
            <a:off x="1198181" y="726066"/>
            <a:ext cx="4795282" cy="5018227"/>
          </a:xfrm>
        </p:spPr>
        <p:txBody>
          <a:bodyPr anchor="ctr">
            <a:normAutofit/>
          </a:bodyPr>
          <a:lstStyle/>
          <a:p>
            <a:r>
              <a:rPr lang="en-US" sz="4800" dirty="0">
                <a:solidFill>
                  <a:srgbClr val="FFFFFF"/>
                </a:solidFill>
                <a:effectLst/>
                <a:latin typeface="Calibri" panose="020F0502020204030204" pitchFamily="34" charset="0"/>
                <a:ea typeface="Calibri" panose="020F0502020204030204" pitchFamily="34" charset="0"/>
              </a:rPr>
              <a:t>The angel of light </a:t>
            </a:r>
            <a:endParaRPr lang="en-US" sz="4800" dirty="0">
              <a:solidFill>
                <a:srgbClr val="FFFFFF"/>
              </a:solidFill>
            </a:endParaRPr>
          </a:p>
        </p:txBody>
      </p:sp>
      <p:grpSp>
        <p:nvGrpSpPr>
          <p:cNvPr id="15" name="Group 14">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16" name="Picture 15">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2" name="Picture 16">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Content Placeholder 2">
            <a:extLst>
              <a:ext uri="{FF2B5EF4-FFF2-40B4-BE49-F238E27FC236}">
                <a16:creationId xmlns:a16="http://schemas.microsoft.com/office/drawing/2014/main" id="{4EC893DE-C10A-5F21-0A61-5E4037EC4D23}"/>
              </a:ext>
            </a:extLst>
          </p:cNvPr>
          <p:cNvSpPr>
            <a:spLocks noGrp="1"/>
          </p:cNvSpPr>
          <p:nvPr>
            <p:ph idx="1"/>
          </p:nvPr>
        </p:nvSpPr>
        <p:spPr>
          <a:xfrm>
            <a:off x="6195372" y="726538"/>
            <a:ext cx="4977905" cy="5017076"/>
          </a:xfrm>
        </p:spPr>
        <p:txBody>
          <a:bodyPr anchor="ctr">
            <a:normAutofit/>
          </a:bodyPr>
          <a:lstStyle/>
          <a:p>
            <a:pPr marL="0" indent="0">
              <a:buNone/>
            </a:pPr>
            <a:r>
              <a:rPr lang="en-US"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 Corinthians 11:14-15:  And no wonder, for Satan himself masquerades as an angel of light. </a:t>
            </a:r>
            <a:r>
              <a:rPr lang="en-US" b="1" kern="1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It is not surprising, then, if his servants also masquerade as servants of righteousness. Their end will be what their actions deserve.</a:t>
            </a:r>
            <a:endPar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solidFill>
                <a:srgbClr val="FFFFFF"/>
              </a:solidFill>
            </a:endParaRPr>
          </a:p>
        </p:txBody>
      </p:sp>
    </p:spTree>
    <p:extLst>
      <p:ext uri="{BB962C8B-B14F-4D97-AF65-F5344CB8AC3E}">
        <p14:creationId xmlns:p14="http://schemas.microsoft.com/office/powerpoint/2010/main" val="147499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9" name="Picture 1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1" name="Rectangle 20">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5" name="Group 24">
            <a:extLst>
              <a:ext uri="{FF2B5EF4-FFF2-40B4-BE49-F238E27FC236}">
                <a16:creationId xmlns:a16="http://schemas.microsoft.com/office/drawing/2014/main" id="{F54E156B-C3CF-4290-AAE3-FA3BD6BE84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6" name="Picture 25">
              <a:extLst>
                <a:ext uri="{FF2B5EF4-FFF2-40B4-BE49-F238E27FC236}">
                  <a16:creationId xmlns:a16="http://schemas.microsoft.com/office/drawing/2014/main" id="{886638AD-AE91-49BD-AE6F-DA6DD5FCBA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7" name="Picture 26">
              <a:extLst>
                <a:ext uri="{FF2B5EF4-FFF2-40B4-BE49-F238E27FC236}">
                  <a16:creationId xmlns:a16="http://schemas.microsoft.com/office/drawing/2014/main" id="{367238FA-4030-4D69-9A1A-42918D7BB8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4" name="Title 3">
            <a:extLst>
              <a:ext uri="{FF2B5EF4-FFF2-40B4-BE49-F238E27FC236}">
                <a16:creationId xmlns:a16="http://schemas.microsoft.com/office/drawing/2014/main" id="{D134C035-2440-B757-DF38-93ACB478D93B}"/>
              </a:ext>
            </a:extLst>
          </p:cNvPr>
          <p:cNvSpPr>
            <a:spLocks noGrp="1"/>
          </p:cNvSpPr>
          <p:nvPr>
            <p:ph type="title"/>
          </p:nvPr>
        </p:nvSpPr>
        <p:spPr>
          <a:xfrm>
            <a:off x="838200" y="461339"/>
            <a:ext cx="5257800" cy="2831136"/>
          </a:xfrm>
        </p:spPr>
        <p:txBody>
          <a:bodyPr vert="horz" lIns="91440" tIns="45720" rIns="91440" bIns="45720" rtlCol="0" anchor="ctr">
            <a:normAutofit/>
          </a:bodyPr>
          <a:lstStyle/>
          <a:p>
            <a:pPr defTabSz="914400">
              <a:lnSpc>
                <a:spcPct val="90000"/>
              </a:lnSpc>
            </a:pPr>
            <a:br>
              <a:rPr lang="en-US" sz="2800" i="0" u="none" strike="noStrike" baseline="0" dirty="0"/>
            </a:br>
            <a:r>
              <a:rPr lang="en-US" sz="2800" i="0" u="none" strike="noStrike" baseline="0" dirty="0"/>
              <a:t>Matthew 24:24:</a:t>
            </a:r>
            <a:br>
              <a:rPr lang="en-US" sz="2800" i="0" u="none" strike="noStrike" baseline="0" dirty="0"/>
            </a:br>
            <a:r>
              <a:rPr lang="en-US" sz="2800" i="0" u="none" strike="noStrike" baseline="0" dirty="0"/>
              <a:t>For false messiahs and false prophets will appear and perform great signs and wonders to deceive, if possible, even the elect. </a:t>
            </a:r>
            <a:endParaRPr lang="en-US" sz="2800" dirty="0"/>
          </a:p>
        </p:txBody>
      </p:sp>
      <p:pic>
        <p:nvPicPr>
          <p:cNvPr id="8" name="Content Placeholder 7">
            <a:extLst>
              <a:ext uri="{FF2B5EF4-FFF2-40B4-BE49-F238E27FC236}">
                <a16:creationId xmlns:a16="http://schemas.microsoft.com/office/drawing/2014/main" id="{0D0986B9-1FE4-B24D-B767-83B1F3BF0E56}"/>
              </a:ext>
            </a:extLst>
          </p:cNvPr>
          <p:cNvPicPr>
            <a:picLocks noChangeAspect="1"/>
          </p:cNvPicPr>
          <p:nvPr/>
        </p:nvPicPr>
        <p:blipFill>
          <a:blip r:embed="rId5"/>
          <a:stretch>
            <a:fillRect/>
          </a:stretch>
        </p:blipFill>
        <p:spPr>
          <a:xfrm>
            <a:off x="6257925" y="279905"/>
            <a:ext cx="5933181" cy="3396745"/>
          </a:xfrm>
          <a:prstGeom prst="rect">
            <a:avLst/>
          </a:prstGeom>
        </p:spPr>
      </p:pic>
      <p:pic>
        <p:nvPicPr>
          <p:cNvPr id="10" name="Content Placeholder 9">
            <a:extLst>
              <a:ext uri="{FF2B5EF4-FFF2-40B4-BE49-F238E27FC236}">
                <a16:creationId xmlns:a16="http://schemas.microsoft.com/office/drawing/2014/main" id="{056238C3-F619-2EE7-C424-B00BFB884DE8}"/>
              </a:ext>
            </a:extLst>
          </p:cNvPr>
          <p:cNvPicPr>
            <a:picLocks noGrp="1" noChangeAspect="1"/>
          </p:cNvPicPr>
          <p:nvPr>
            <p:ph sz="half" idx="2"/>
          </p:nvPr>
        </p:nvPicPr>
        <p:blipFill>
          <a:blip r:embed="rId6"/>
          <a:stretch>
            <a:fillRect/>
          </a:stretch>
        </p:blipFill>
        <p:spPr>
          <a:xfrm>
            <a:off x="402827" y="3985707"/>
            <a:ext cx="8841879" cy="1856795"/>
          </a:xfrm>
          <a:prstGeom prst="rect">
            <a:avLst/>
          </a:prstGeom>
        </p:spPr>
      </p:pic>
    </p:spTree>
    <p:extLst>
      <p:ext uri="{BB962C8B-B14F-4D97-AF65-F5344CB8AC3E}">
        <p14:creationId xmlns:p14="http://schemas.microsoft.com/office/powerpoint/2010/main" val="305528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8" name="Picture 7" descr="Stock exchange numbers">
            <a:extLst>
              <a:ext uri="{FF2B5EF4-FFF2-40B4-BE49-F238E27FC236}">
                <a16:creationId xmlns:a16="http://schemas.microsoft.com/office/drawing/2014/main" id="{384FFF6C-C66B-51BE-5CDA-F827B9AED4E2}"/>
              </a:ext>
            </a:extLst>
          </p:cNvPr>
          <p:cNvPicPr>
            <a:picLocks noChangeAspect="1"/>
          </p:cNvPicPr>
          <p:nvPr/>
        </p:nvPicPr>
        <p:blipFill rotWithShape="1">
          <a:blip r:embed="rId2">
            <a:alphaModFix amt="60000"/>
          </a:blip>
          <a:srcRect t="6980" b="8767"/>
          <a:stretch/>
        </p:blipFill>
        <p:spPr>
          <a:xfrm>
            <a:off x="20" y="10"/>
            <a:ext cx="12191980" cy="6856614"/>
          </a:xfrm>
          <a:prstGeom prst="rect">
            <a:avLst/>
          </a:prstGeom>
        </p:spPr>
      </p:pic>
      <p:sp>
        <p:nvSpPr>
          <p:cNvPr id="5" name="Title 4">
            <a:extLst>
              <a:ext uri="{FF2B5EF4-FFF2-40B4-BE49-F238E27FC236}">
                <a16:creationId xmlns:a16="http://schemas.microsoft.com/office/drawing/2014/main" id="{BB6A8DAE-C833-74C8-8B44-5DD1261B7A00}"/>
              </a:ext>
            </a:extLst>
          </p:cNvPr>
          <p:cNvSpPr>
            <a:spLocks noGrp="1"/>
          </p:cNvSpPr>
          <p:nvPr>
            <p:ph type="title"/>
          </p:nvPr>
        </p:nvSpPr>
        <p:spPr>
          <a:xfrm>
            <a:off x="1198181" y="726066"/>
            <a:ext cx="4795282" cy="5018227"/>
          </a:xfrm>
        </p:spPr>
        <p:txBody>
          <a:bodyPr anchor="ctr">
            <a:normAutofit/>
          </a:bodyPr>
          <a:lstStyle/>
          <a:p>
            <a:r>
              <a:rPr lang="en-US" sz="5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Will Covid amnesty be a tool to fool?</a:t>
            </a:r>
            <a:br>
              <a:rPr lang="en-US" sz="54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5400" dirty="0">
              <a:solidFill>
                <a:srgbClr val="FFFFFF"/>
              </a:solidFill>
            </a:endParaRPr>
          </a:p>
        </p:txBody>
      </p:sp>
      <p:sp>
        <p:nvSpPr>
          <p:cNvPr id="6" name="Content Placeholder 5">
            <a:extLst>
              <a:ext uri="{FF2B5EF4-FFF2-40B4-BE49-F238E27FC236}">
                <a16:creationId xmlns:a16="http://schemas.microsoft.com/office/drawing/2014/main" id="{C821A309-442D-83C0-7989-25D592541DFC}"/>
              </a:ext>
            </a:extLst>
          </p:cNvPr>
          <p:cNvSpPr>
            <a:spLocks noGrp="1"/>
          </p:cNvSpPr>
          <p:nvPr>
            <p:ph idx="1"/>
          </p:nvPr>
        </p:nvSpPr>
        <p:spPr>
          <a:xfrm>
            <a:off x="6195372" y="726538"/>
            <a:ext cx="4977905" cy="5017076"/>
          </a:xfrm>
        </p:spPr>
        <p:txBody>
          <a:bodyPr anchor="ctr">
            <a:normAutofit/>
          </a:bodyPr>
          <a:lstStyle/>
          <a:p>
            <a:pPr marL="0" indent="0">
              <a:buNone/>
            </a:pPr>
            <a:r>
              <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‘mark’ offered by the second beast system may include:  gold backed system; debt jubilee; prosperity funds; stopping child trafficking; military tribunals; replacing the Cabal propaganda – expect the false prophet system to look very appealing, but absent of God…</a:t>
            </a:r>
          </a:p>
          <a:p>
            <a:endParaRPr lang="en-US" sz="1800" dirty="0">
              <a:solidFill>
                <a:srgbClr val="FFFFFF"/>
              </a:solidFill>
            </a:endParaRPr>
          </a:p>
        </p:txBody>
      </p:sp>
    </p:spTree>
    <p:extLst>
      <p:ext uri="{BB962C8B-B14F-4D97-AF65-F5344CB8AC3E}">
        <p14:creationId xmlns:p14="http://schemas.microsoft.com/office/powerpoint/2010/main" val="2073189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40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a:t>
            </a:r>
            <a:r>
              <a:rPr lang="en-US" sz="40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  The desire to have the evil end, and our propensity to be trapped by the security and comfort idol, snaps the final piece of the control grid into place.</a:t>
            </a:r>
            <a:endPar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61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One in a crowd">
            <a:extLst>
              <a:ext uri="{FF2B5EF4-FFF2-40B4-BE49-F238E27FC236}">
                <a16:creationId xmlns:a16="http://schemas.microsoft.com/office/drawing/2014/main" id="{5A7ABFC6-B16B-A4EF-AA1A-6C81482A9828}"/>
              </a:ext>
            </a:extLst>
          </p:cNvPr>
          <p:cNvPicPr>
            <a:picLocks noChangeAspect="1"/>
          </p:cNvPicPr>
          <p:nvPr/>
        </p:nvPicPr>
        <p:blipFill rotWithShape="1">
          <a:blip r:embed="rId3"/>
          <a:srcRect l="21363" r="13173"/>
          <a:stretch/>
        </p:blipFill>
        <p:spPr>
          <a:xfrm>
            <a:off x="-1" y="10"/>
            <a:ext cx="5985983" cy="6857990"/>
          </a:xfrm>
          <a:prstGeom prst="rect">
            <a:avLst/>
          </a:prstGeom>
        </p:spPr>
      </p:pic>
      <p:grpSp>
        <p:nvGrpSpPr>
          <p:cNvPr id="19" name="Group 18">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20" name="Picture 19">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1" name="Picture 20">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TextBox 2">
            <a:extLst>
              <a:ext uri="{FF2B5EF4-FFF2-40B4-BE49-F238E27FC236}">
                <a16:creationId xmlns:a16="http://schemas.microsoft.com/office/drawing/2014/main" id="{D58BA9D8-FFD2-E043-4232-3691EC98D7F3}"/>
              </a:ext>
            </a:extLst>
          </p:cNvPr>
          <p:cNvSpPr txBox="1"/>
          <p:nvPr/>
        </p:nvSpPr>
        <p:spPr>
          <a:xfrm>
            <a:off x="6400812" y="3429000"/>
            <a:ext cx="5332164" cy="2585613"/>
          </a:xfrm>
          <a:prstGeom prst="rect">
            <a:avLst/>
          </a:prstGeom>
        </p:spPr>
        <p:txBody>
          <a:bodyPr vert="horz" lIns="91440" tIns="45720" rIns="91440" bIns="45720" rtlCol="0">
            <a:normAutofit/>
          </a:bodyPr>
          <a:lstStyle/>
          <a:p>
            <a:pPr marL="0" marR="0" indent="-228600">
              <a:lnSpc>
                <a:spcPct val="110000"/>
              </a:lnSpc>
              <a:spcBef>
                <a:spcPts val="0"/>
              </a:spcBef>
              <a:spcAft>
                <a:spcPts val="800"/>
              </a:spcAft>
              <a:buClr>
                <a:schemeClr val="accent1"/>
              </a:buClr>
              <a:buFont typeface="Arial" panose="020B0604020202020204" pitchFamily="34" charset="0"/>
              <a:buChar char="•"/>
            </a:pPr>
            <a:r>
              <a:rPr lang="en-US" sz="4400" dirty="0">
                <a:solidFill>
                  <a:schemeClr val="bg2"/>
                </a:solidFill>
                <a:effectLst/>
              </a:rPr>
              <a:t>Don’t be deceived</a:t>
            </a:r>
          </a:p>
        </p:txBody>
      </p:sp>
    </p:spTree>
    <p:extLst>
      <p:ext uri="{BB962C8B-B14F-4D97-AF65-F5344CB8AC3E}">
        <p14:creationId xmlns:p14="http://schemas.microsoft.com/office/powerpoint/2010/main" val="587752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7" name="Rectangle 16">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1" name="Group 20">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2" name="Picture 21">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3" name="Picture 22">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305C8DCC-7ACE-AF81-0BF1-6D07A8E899EC}"/>
              </a:ext>
            </a:extLst>
          </p:cNvPr>
          <p:cNvSpPr>
            <a:spLocks noGrp="1"/>
          </p:cNvSpPr>
          <p:nvPr>
            <p:ph type="title"/>
          </p:nvPr>
        </p:nvSpPr>
        <p:spPr>
          <a:xfrm>
            <a:off x="838200" y="609599"/>
            <a:ext cx="4191000" cy="2682875"/>
          </a:xfrm>
        </p:spPr>
        <p:txBody>
          <a:bodyPr vert="horz" lIns="91440" tIns="45720" rIns="91440" bIns="45720" rtlCol="0" anchor="ctr">
            <a:normAutofit/>
          </a:bodyPr>
          <a:lstStyle/>
          <a:p>
            <a:pPr defTabSz="914400"/>
            <a:r>
              <a:rPr lang="en-US" sz="4000" dirty="0">
                <a:effectLst/>
              </a:rPr>
              <a:t>Satan’s use of the Hegelian Dialectic</a:t>
            </a:r>
            <a:br>
              <a:rPr lang="en-US" sz="4000" dirty="0">
                <a:effectLst/>
              </a:rPr>
            </a:br>
            <a:endParaRPr lang="en-US" sz="4000" dirty="0"/>
          </a:p>
        </p:txBody>
      </p:sp>
      <p:sp>
        <p:nvSpPr>
          <p:cNvPr id="6" name="Text Placeholder 5">
            <a:extLst>
              <a:ext uri="{FF2B5EF4-FFF2-40B4-BE49-F238E27FC236}">
                <a16:creationId xmlns:a16="http://schemas.microsoft.com/office/drawing/2014/main" id="{34F5C116-1031-6C84-A1A6-96BF53423FF4}"/>
              </a:ext>
            </a:extLst>
          </p:cNvPr>
          <p:cNvSpPr>
            <a:spLocks noGrp="1"/>
          </p:cNvSpPr>
          <p:nvPr>
            <p:ph type="body" sz="half" idx="2"/>
          </p:nvPr>
        </p:nvSpPr>
        <p:spPr>
          <a:xfrm>
            <a:off x="838200" y="3429000"/>
            <a:ext cx="4190730" cy="2667000"/>
          </a:xfrm>
        </p:spPr>
        <p:txBody>
          <a:bodyPr vert="horz" lIns="91440" tIns="45720" rIns="91440" bIns="45720" rtlCol="0">
            <a:normAutofit/>
          </a:bodyPr>
          <a:lstStyle/>
          <a:p>
            <a:pPr marL="457200" marR="0" indent="-228600" defTabSz="914400">
              <a:spcBef>
                <a:spcPts val="0"/>
              </a:spcBef>
              <a:spcAft>
                <a:spcPts val="600"/>
              </a:spcAft>
              <a:buFont typeface="Arial" panose="020B0604020202020204" pitchFamily="34" charset="0"/>
              <a:buChar char="•"/>
            </a:pPr>
            <a:r>
              <a:rPr lang="en-US" sz="2400" dirty="0">
                <a:effectLst/>
              </a:rPr>
              <a:t>problem = evil;</a:t>
            </a:r>
          </a:p>
          <a:p>
            <a:pPr marL="457200" marR="0" indent="-228600" defTabSz="914400">
              <a:spcBef>
                <a:spcPts val="0"/>
              </a:spcBef>
              <a:spcAft>
                <a:spcPts val="600"/>
              </a:spcAft>
              <a:buFont typeface="Arial" panose="020B0604020202020204" pitchFamily="34" charset="0"/>
              <a:buChar char="•"/>
            </a:pPr>
            <a:r>
              <a:rPr lang="en-US" sz="2400" dirty="0">
                <a:effectLst/>
              </a:rPr>
              <a:t>reaction = fear;</a:t>
            </a:r>
          </a:p>
          <a:p>
            <a:pPr marL="457200" marR="0" indent="-228600" defTabSz="914400">
              <a:spcBef>
                <a:spcPts val="0"/>
              </a:spcBef>
              <a:spcAft>
                <a:spcPts val="600"/>
              </a:spcAft>
              <a:buFont typeface="Arial" panose="020B0604020202020204" pitchFamily="34" charset="0"/>
              <a:buChar char="•"/>
            </a:pPr>
            <a:r>
              <a:rPr lang="en-US" sz="2400" dirty="0">
                <a:effectLst/>
              </a:rPr>
              <a:t>solution = angel of light</a:t>
            </a:r>
            <a:endParaRPr lang="en-US" sz="1800" dirty="0">
              <a:effectLst/>
            </a:endParaRPr>
          </a:p>
        </p:txBody>
      </p:sp>
      <p:pic>
        <p:nvPicPr>
          <p:cNvPr id="8" name="Content Placeholder 7">
            <a:extLst>
              <a:ext uri="{FF2B5EF4-FFF2-40B4-BE49-F238E27FC236}">
                <a16:creationId xmlns:a16="http://schemas.microsoft.com/office/drawing/2014/main" id="{47D199AE-A718-AAAF-2F16-3B5BD2D01A35}"/>
              </a:ext>
            </a:extLst>
          </p:cNvPr>
          <p:cNvPicPr>
            <a:picLocks noGrp="1" noChangeAspect="1"/>
          </p:cNvPicPr>
          <p:nvPr>
            <p:ph idx="1"/>
          </p:nvPr>
        </p:nvPicPr>
        <p:blipFill>
          <a:blip r:embed="rId5"/>
          <a:stretch>
            <a:fillRect/>
          </a:stretch>
        </p:blipFill>
        <p:spPr>
          <a:xfrm>
            <a:off x="4965242" y="2684635"/>
            <a:ext cx="7223710" cy="3781425"/>
          </a:xfrm>
          <a:prstGeom prst="rect">
            <a:avLst/>
          </a:prstGeom>
        </p:spPr>
      </p:pic>
    </p:spTree>
    <p:extLst>
      <p:ext uri="{BB962C8B-B14F-4D97-AF65-F5344CB8AC3E}">
        <p14:creationId xmlns:p14="http://schemas.microsoft.com/office/powerpoint/2010/main" val="47138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22BB7A67-DA0D-20D8-7C65-A63B19D2096F}"/>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395992E-F940-2DCB-5B8E-5FA88B5B3CA6}"/>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Facts:</a:t>
            </a:r>
          </a:p>
        </p:txBody>
      </p:sp>
      <p:sp>
        <p:nvSpPr>
          <p:cNvPr id="3" name="Content Placeholder 2">
            <a:extLst>
              <a:ext uri="{FF2B5EF4-FFF2-40B4-BE49-F238E27FC236}">
                <a16:creationId xmlns:a16="http://schemas.microsoft.com/office/drawing/2014/main" id="{90F03C46-4D6F-69DF-CFEA-025E98EBAF1A}"/>
              </a:ext>
            </a:extLst>
          </p:cNvPr>
          <p:cNvSpPr>
            <a:spLocks noGrp="1"/>
          </p:cNvSpPr>
          <p:nvPr>
            <p:ph idx="1"/>
          </p:nvPr>
        </p:nvSpPr>
        <p:spPr>
          <a:xfrm>
            <a:off x="2667000" y="85725"/>
            <a:ext cx="8506277" cy="6648449"/>
          </a:xfrm>
        </p:spPr>
        <p:txBody>
          <a:bodyPr anchor="ctr">
            <a:normAutofit/>
          </a:bodyPr>
          <a:lstStyle/>
          <a:p>
            <a:pPr marL="0" marR="0">
              <a:lnSpc>
                <a:spcPct val="100000"/>
              </a:lnSpc>
              <a:spcBef>
                <a:spcPts val="0"/>
              </a:spcBef>
              <a:spcAft>
                <a:spcPts val="80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Historical facts – pre-COVID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deaths:  700K heart disease; 600K cancer; 400K medical “malpractice” (3</a:t>
            </a:r>
            <a:r>
              <a:rPr lang="en-US" sz="2000" kern="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leading cause of death)</a:t>
            </a:r>
          </a:p>
          <a:p>
            <a:pPr marL="228597" marR="0" indent="0">
              <a:lnSpc>
                <a:spcPct val="100000"/>
              </a:lnSpc>
              <a:spcBef>
                <a:spcPts val="0"/>
              </a:spcBef>
              <a:spcAft>
                <a:spcPts val="80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https://www.statnews.com/2021/08/04/medical-errors-accidents-ongoing-preventable-health-threat/#:~:text=Injury%20or%20illness%20caused%20by,under%20wraps%20%E2%80%94%20and%20they%20are</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80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Current facts – COVID Era and Post 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of 24% in vaccinated</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https://www.israelnationalnews.com/news/317091</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a:t>
            </a: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cumulative</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increase since January 2020 – weekly graph</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https://ourworldindata.org/grapher/cumulative-excess-mortality-p-scores-projected-baseline?tab=chart&amp;facet=none&amp;country=~USA</a:t>
            </a:r>
          </a:p>
          <a:p>
            <a:pPr>
              <a:lnSpc>
                <a:spcPct val="100000"/>
              </a:lnSpc>
            </a:pPr>
            <a:endParaRPr lang="en-US" sz="1500" dirty="0">
              <a:solidFill>
                <a:srgbClr val="FFFFFF"/>
              </a:solidFill>
            </a:endParaRPr>
          </a:p>
        </p:txBody>
      </p:sp>
    </p:spTree>
    <p:extLst>
      <p:ext uri="{BB962C8B-B14F-4D97-AF65-F5344CB8AC3E}">
        <p14:creationId xmlns:p14="http://schemas.microsoft.com/office/powerpoint/2010/main" val="371467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0" name="Picture 2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2" name="Rectangle 31">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6" name="Group 35">
            <a:extLst>
              <a:ext uri="{FF2B5EF4-FFF2-40B4-BE49-F238E27FC236}">
                <a16:creationId xmlns:a16="http://schemas.microsoft.com/office/drawing/2014/main" id="{BD08D52E-56C9-4654-9764-ADE6C0F0E3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37" name="Picture 36">
              <a:extLst>
                <a:ext uri="{FF2B5EF4-FFF2-40B4-BE49-F238E27FC236}">
                  <a16:creationId xmlns:a16="http://schemas.microsoft.com/office/drawing/2014/main" id="{74CC9B0D-E068-488B-A88F-E69A1B690B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8" name="Picture 37">
              <a:extLst>
                <a:ext uri="{FF2B5EF4-FFF2-40B4-BE49-F238E27FC236}">
                  <a16:creationId xmlns:a16="http://schemas.microsoft.com/office/drawing/2014/main" id="{06E2E1E2-C875-4AF6-A6C4-67E7EA04892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5" name="Title 4">
            <a:extLst>
              <a:ext uri="{FF2B5EF4-FFF2-40B4-BE49-F238E27FC236}">
                <a16:creationId xmlns:a16="http://schemas.microsoft.com/office/drawing/2014/main" id="{ECEE71BD-E023-F9B2-6166-BE56763E43F9}"/>
              </a:ext>
            </a:extLst>
          </p:cNvPr>
          <p:cNvSpPr>
            <a:spLocks noGrp="1"/>
          </p:cNvSpPr>
          <p:nvPr>
            <p:ph type="title"/>
          </p:nvPr>
        </p:nvSpPr>
        <p:spPr>
          <a:xfrm>
            <a:off x="838200" y="744909"/>
            <a:ext cx="4582886" cy="2667001"/>
          </a:xfrm>
        </p:spPr>
        <p:txBody>
          <a:bodyPr vert="horz" lIns="91440" tIns="45720" rIns="91440" bIns="45720" rtlCol="0" anchor="b">
            <a:normAutofit fontScale="90000"/>
          </a:bodyPr>
          <a:lstStyle/>
          <a:p>
            <a:pPr defTabSz="914400">
              <a:lnSpc>
                <a:spcPct val="90000"/>
              </a:lnSpc>
            </a:pPr>
            <a:r>
              <a:rPr lang="en-US" sz="4400" dirty="0">
                <a:effectLst/>
              </a:rPr>
              <a:t>God’s way is outside of the programmed choices Satan has us believing</a:t>
            </a:r>
            <a:endParaRPr lang="en-US" sz="4400" dirty="0"/>
          </a:p>
        </p:txBody>
      </p:sp>
      <p:pic>
        <p:nvPicPr>
          <p:cNvPr id="6" name="Picture 5" descr="A cartoon of a road with a cartoon child and a castle&#10;&#10;Description automatically generated">
            <a:extLst>
              <a:ext uri="{FF2B5EF4-FFF2-40B4-BE49-F238E27FC236}">
                <a16:creationId xmlns:a16="http://schemas.microsoft.com/office/drawing/2014/main" id="{5EB29580-AE9A-611D-CA91-64A1B2A0B187}"/>
              </a:ext>
            </a:extLst>
          </p:cNvPr>
          <p:cNvPicPr>
            <a:picLocks noChangeAspect="1"/>
          </p:cNvPicPr>
          <p:nvPr/>
        </p:nvPicPr>
        <p:blipFill rotWithShape="1">
          <a:blip r:embed="rId5">
            <a:extLst>
              <a:ext uri="{28A0092B-C50C-407E-A947-70E740481C1C}">
                <a14:useLocalDpi xmlns:a14="http://schemas.microsoft.com/office/drawing/2010/main" val="0"/>
              </a:ext>
            </a:extLst>
          </a:blip>
          <a:srcRect r="2281" b="-1"/>
          <a:stretch/>
        </p:blipFill>
        <p:spPr bwMode="auto">
          <a:xfrm>
            <a:off x="5864351" y="567942"/>
            <a:ext cx="5715000" cy="5716862"/>
          </a:xfrm>
          <a:prstGeom prst="rect">
            <a:avLst/>
          </a:prstGeom>
          <a:noFill/>
        </p:spPr>
      </p:pic>
      <p:sp>
        <p:nvSpPr>
          <p:cNvPr id="8" name="Text Placeholder 7">
            <a:extLst>
              <a:ext uri="{FF2B5EF4-FFF2-40B4-BE49-F238E27FC236}">
                <a16:creationId xmlns:a16="http://schemas.microsoft.com/office/drawing/2014/main" id="{A3635D95-B84B-D4D2-1E30-9566CC16C684}"/>
              </a:ext>
            </a:extLst>
          </p:cNvPr>
          <p:cNvSpPr>
            <a:spLocks noGrp="1"/>
          </p:cNvSpPr>
          <p:nvPr>
            <p:ph type="body" sz="half" idx="2"/>
          </p:nvPr>
        </p:nvSpPr>
        <p:spPr>
          <a:xfrm>
            <a:off x="973886" y="3446091"/>
            <a:ext cx="4190730" cy="2667000"/>
          </a:xfrm>
        </p:spPr>
        <p:txBody>
          <a:bodyPr vert="horz" lIns="91440" tIns="45720" rIns="91440" bIns="45720" rtlCol="0">
            <a:normAutofit/>
          </a:bodyPr>
          <a:lstStyle/>
          <a:p>
            <a:pPr defTabSz="914400"/>
            <a:endParaRPr lang="en-US" sz="4000" dirty="0">
              <a:latin typeface="+mj-lt"/>
            </a:endParaRPr>
          </a:p>
          <a:p>
            <a:pPr defTabSz="914400"/>
            <a:r>
              <a:rPr lang="en-US" sz="3600" dirty="0">
                <a:latin typeface="+mj-lt"/>
              </a:rPr>
              <a:t>Q: What’s missing?</a:t>
            </a:r>
          </a:p>
          <a:p>
            <a:pPr defTabSz="914400"/>
            <a:r>
              <a:rPr lang="en-US" sz="3600" dirty="0">
                <a:latin typeface="+mj-lt"/>
              </a:rPr>
              <a:t>A: Repentance </a:t>
            </a:r>
          </a:p>
        </p:txBody>
      </p:sp>
    </p:spTree>
    <p:extLst>
      <p:ext uri="{BB962C8B-B14F-4D97-AF65-F5344CB8AC3E}">
        <p14:creationId xmlns:p14="http://schemas.microsoft.com/office/powerpoint/2010/main" val="4022257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1BAED8-F0D1-8A5F-039A-BB5075C6A5BD}"/>
              </a:ext>
            </a:extLst>
          </p:cNvPr>
          <p:cNvSpPr>
            <a:spLocks noGrp="1"/>
          </p:cNvSpPr>
          <p:nvPr>
            <p:ph type="title"/>
          </p:nvPr>
        </p:nvSpPr>
        <p:spPr>
          <a:xfrm>
            <a:off x="458694" y="356429"/>
            <a:ext cx="11274612" cy="1325563"/>
          </a:xfrm>
        </p:spPr>
        <p:txBody>
          <a:bodyPr/>
          <a:lstStyle/>
          <a:p>
            <a:r>
              <a:rPr lang="en-US" dirty="0"/>
              <a:t>Final thoughts…</a:t>
            </a:r>
          </a:p>
        </p:txBody>
      </p:sp>
      <p:graphicFrame>
        <p:nvGraphicFramePr>
          <p:cNvPr id="9" name="TextBox 6">
            <a:extLst>
              <a:ext uri="{FF2B5EF4-FFF2-40B4-BE49-F238E27FC236}">
                <a16:creationId xmlns:a16="http://schemas.microsoft.com/office/drawing/2014/main" id="{E8F5ED30-0E1B-8B63-A9EF-6902977123FF}"/>
              </a:ext>
            </a:extLst>
          </p:cNvPr>
          <p:cNvGraphicFramePr/>
          <p:nvPr>
            <p:extLst>
              <p:ext uri="{D42A27DB-BD31-4B8C-83A1-F6EECF244321}">
                <p14:modId xmlns:p14="http://schemas.microsoft.com/office/powerpoint/2010/main" val="415945207"/>
              </p:ext>
            </p:extLst>
          </p:nvPr>
        </p:nvGraphicFramePr>
        <p:xfrm>
          <a:off x="0" y="2006083"/>
          <a:ext cx="11961845" cy="3353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4788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016389"/>
            <a:ext cx="11274425" cy="4195763"/>
          </a:xfrm>
        </p:spPr>
        <p:txBody>
          <a:bodyPr>
            <a:normAutofit fontScale="85000" lnSpcReduction="10000"/>
          </a:bodyPr>
          <a:lstStyle/>
          <a:p>
            <a:pPr marL="0" indent="0" algn="ctr">
              <a:buNone/>
            </a:pPr>
            <a:r>
              <a:rPr lang="en-US" sz="36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Conclusion:</a:t>
            </a:r>
            <a:r>
              <a:rPr lang="en-US" sz="8000" kern="100" dirty="0">
                <a:solidFill>
                  <a:srgbClr val="FF0000"/>
                </a:solidFill>
                <a:latin typeface="Berlin Sans FB Demi" panose="020E0802020502020306" pitchFamily="34" charset="0"/>
                <a:ea typeface="Calibri" panose="020F0502020204030204" pitchFamily="34" charset="0"/>
                <a:cs typeface="Calibri" panose="020F0502020204030204" pitchFamily="34" charset="0"/>
              </a:rPr>
              <a:t>  </a:t>
            </a:r>
            <a:r>
              <a:rPr lang="en-US" sz="39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There’s been an orchestrated convergence, giving an illusion of choice, but instead trapping its slaves to depend on the government for everything.  We’re being played:  </a:t>
            </a:r>
            <a:r>
              <a:rPr lang="en-US" sz="39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“US in shock trying to figure out what happened while satanic agenda continues!”  There’s never been a more urgent time to submit to the real King.  He is the only one who can protect us.</a:t>
            </a:r>
            <a:endParaRPr lang="en-US" sz="1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6772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Up Next…</a:t>
            </a: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When?  What Began in the Garden Continues Today</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D7102190-C0A1-4788-99F6-6A2F54444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9" name="Picture 18">
              <a:extLst>
                <a:ext uri="{FF2B5EF4-FFF2-40B4-BE49-F238E27FC236}">
                  <a16:creationId xmlns:a16="http://schemas.microsoft.com/office/drawing/2014/main" id="{2821F602-B65F-4D39-86B7-9ED5C17350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6A5465FF-E08C-4ECD-9AE2-1D48873ECC0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2" name="Rectangle 21">
            <a:extLst>
              <a:ext uri="{FF2B5EF4-FFF2-40B4-BE49-F238E27FC236}">
                <a16:creationId xmlns:a16="http://schemas.microsoft.com/office/drawing/2014/main" id="{8B5FAB37-BB0D-41A8-A5C8-65ADE0F00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08FB35-DD58-6C6C-0AEE-BEE02640BFAB}"/>
              </a:ext>
            </a:extLst>
          </p:cNvPr>
          <p:cNvSpPr>
            <a:spLocks noGrp="1"/>
          </p:cNvSpPr>
          <p:nvPr>
            <p:ph type="title"/>
          </p:nvPr>
        </p:nvSpPr>
        <p:spPr>
          <a:xfrm>
            <a:off x="1071223" y="1066800"/>
            <a:ext cx="5367527" cy="2833528"/>
          </a:xfrm>
        </p:spPr>
        <p:txBody>
          <a:bodyPr vert="horz" lIns="91440" tIns="45720" rIns="91440" bIns="45720" rtlCol="0" anchor="b">
            <a:normAutofit/>
          </a:bodyPr>
          <a:lstStyle/>
          <a:p>
            <a:pPr defTabSz="914400"/>
            <a:r>
              <a:rPr lang="en-US" dirty="0">
                <a:effectLst/>
              </a:rPr>
              <a:t>The Spiritual Battle in Words, Audio, and Visual</a:t>
            </a:r>
            <a:br>
              <a:rPr lang="en-US" dirty="0">
                <a:effectLst/>
              </a:rPr>
            </a:br>
            <a:endParaRPr lang="en-US" dirty="0"/>
          </a:p>
        </p:txBody>
      </p:sp>
      <p:pic>
        <p:nvPicPr>
          <p:cNvPr id="7" name="Graphic 6" descr="Drama">
            <a:extLst>
              <a:ext uri="{FF2B5EF4-FFF2-40B4-BE49-F238E27FC236}">
                <a16:creationId xmlns:a16="http://schemas.microsoft.com/office/drawing/2014/main" id="{8199E8B2-3B20-948E-818D-DD0DF5755E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6827" y="1378156"/>
            <a:ext cx="4125186" cy="4125186"/>
          </a:xfrm>
          <a:prstGeom prst="rect">
            <a:avLst/>
          </a:prstGeom>
        </p:spPr>
      </p:pic>
    </p:spTree>
    <p:extLst>
      <p:ext uri="{BB962C8B-B14F-4D97-AF65-F5344CB8AC3E}">
        <p14:creationId xmlns:p14="http://schemas.microsoft.com/office/powerpoint/2010/main" val="67776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n's corona during an eclipse">
            <a:extLst>
              <a:ext uri="{FF2B5EF4-FFF2-40B4-BE49-F238E27FC236}">
                <a16:creationId xmlns:a16="http://schemas.microsoft.com/office/drawing/2014/main" id="{457B4DD5-0DEE-90AA-301D-ECBB73EC6306}"/>
              </a:ext>
            </a:extLst>
          </p:cNvPr>
          <p:cNvPicPr>
            <a:picLocks noChangeAspect="1"/>
          </p:cNvPicPr>
          <p:nvPr/>
        </p:nvPicPr>
        <p:blipFill rotWithShape="1">
          <a:blip r:embed="rId2">
            <a:alphaModFix amt="60000"/>
          </a:blip>
          <a:srcRect t="9070" r="-1" b="6655"/>
          <a:stretch/>
        </p:blipFill>
        <p:spPr>
          <a:xfrm>
            <a:off x="20" y="10"/>
            <a:ext cx="12188932" cy="6856614"/>
          </a:xfrm>
          <a:prstGeom prst="rect">
            <a:avLst/>
          </a:prstGeom>
        </p:spPr>
      </p:pic>
      <p:sp>
        <p:nvSpPr>
          <p:cNvPr id="2" name="Title 1">
            <a:extLst>
              <a:ext uri="{FF2B5EF4-FFF2-40B4-BE49-F238E27FC236}">
                <a16:creationId xmlns:a16="http://schemas.microsoft.com/office/drawing/2014/main" id="{D2838B0F-1F30-157B-56AF-48030070BFD3}"/>
              </a:ext>
            </a:extLst>
          </p:cNvPr>
          <p:cNvSpPr>
            <a:spLocks noGrp="1"/>
          </p:cNvSpPr>
          <p:nvPr>
            <p:ph type="title"/>
          </p:nvPr>
        </p:nvSpPr>
        <p:spPr/>
        <p:txBody>
          <a:bodyPr anchor="b">
            <a:normAutofit fontScale="90000"/>
          </a:bodyPr>
          <a:lstStyle/>
          <a:p>
            <a:pPr algn="ctr"/>
            <a:r>
              <a:rPr lang="en-US" dirty="0">
                <a:solidFill>
                  <a:srgbClr val="FFFFFF"/>
                </a:solidFill>
              </a:rPr>
              <a:t>The First Recorded Sin of Man – to be Like God</a:t>
            </a:r>
          </a:p>
        </p:txBody>
      </p:sp>
      <p:sp>
        <p:nvSpPr>
          <p:cNvPr id="3" name="Content Placeholder 2">
            <a:extLst>
              <a:ext uri="{FF2B5EF4-FFF2-40B4-BE49-F238E27FC236}">
                <a16:creationId xmlns:a16="http://schemas.microsoft.com/office/drawing/2014/main" id="{F446876D-E20A-B60F-7695-3DA86850A259}"/>
              </a:ext>
            </a:extLst>
          </p:cNvPr>
          <p:cNvSpPr>
            <a:spLocks noGrp="1"/>
          </p:cNvSpPr>
          <p:nvPr>
            <p:ph sz="half" idx="1"/>
          </p:nvPr>
        </p:nvSpPr>
        <p:spPr/>
        <p:txBody>
          <a:bodyPr anchor="ctr">
            <a:normAutofit/>
          </a:bodyPr>
          <a:lstStyle/>
          <a:p>
            <a:pPr marL="0" indent="0" algn="ctr">
              <a:buNone/>
            </a:pPr>
            <a:r>
              <a:rPr lang="en-US" sz="3200" dirty="0">
                <a:solidFill>
                  <a:srgbClr val="FFFFFF"/>
                </a:solidFill>
                <a:effectLst/>
                <a:latin typeface="+mj-lt"/>
                <a:ea typeface="Calibri" panose="020F0502020204030204" pitchFamily="34" charset="0"/>
                <a:cs typeface="Times New Roman" panose="02020603050405020304" pitchFamily="18" charset="0"/>
              </a:rPr>
              <a:t>Ephesians 6:12</a:t>
            </a:r>
          </a:p>
          <a:p>
            <a:pPr marL="0" indent="0" algn="ctr">
              <a:buNone/>
            </a:pPr>
            <a:r>
              <a:rPr lang="en-US" sz="1800" i="1" kern="100" dirty="0">
                <a:solidFill>
                  <a:srgbClr val="FFFFFF"/>
                </a:solidFill>
                <a:effectLst/>
                <a:latin typeface="Algerian" panose="04020705040A02060702" pitchFamily="82" charset="0"/>
                <a:ea typeface="Calibri" panose="020F0502020204030204" pitchFamily="34" charset="0"/>
                <a:cs typeface="Calibri" panose="020F0502020204030204" pitchFamily="34" charset="0"/>
              </a:rPr>
              <a:t>For we do not wrestle against flesh and blood, but against the rulers, against the authorities, against the cosmic powers over this present darkness, against the spiritual forces of evil in the heavenly places</a:t>
            </a:r>
            <a:endParaRPr lang="en-US" sz="1800" i="1" kern="100" dirty="0">
              <a:solidFill>
                <a:srgbClr val="FFFFFF"/>
              </a:solidFill>
              <a:effectLst/>
              <a:latin typeface="Algerian" panose="04020705040A02060702" pitchFamily="82" charset="0"/>
              <a:ea typeface="Calibri" panose="020F0502020204030204" pitchFamily="34" charset="0"/>
              <a:cs typeface="Times New Roman" panose="02020603050405020304" pitchFamily="18" charset="0"/>
            </a:endParaRPr>
          </a:p>
          <a:p>
            <a:pPr marL="0" indent="0" algn="ctr">
              <a:buNone/>
            </a:pPr>
            <a:r>
              <a:rPr lang="en-US" sz="1800"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https://youtu.be/FmxDAf9OwXk</a:t>
            </a:r>
            <a:endParaRPr lang="en-US" sz="1800" dirty="0">
              <a:solidFill>
                <a:srgbClr val="FFFFFF"/>
              </a:solidFill>
              <a:latin typeface="Blackadder ITC" panose="04020505051007020D02" pitchFamily="82" charset="0"/>
            </a:endParaRPr>
          </a:p>
        </p:txBody>
      </p:sp>
      <p:sp>
        <p:nvSpPr>
          <p:cNvPr id="4" name="Content Placeholder 3">
            <a:extLst>
              <a:ext uri="{FF2B5EF4-FFF2-40B4-BE49-F238E27FC236}">
                <a16:creationId xmlns:a16="http://schemas.microsoft.com/office/drawing/2014/main" id="{52F0F8B4-AD0D-8A25-7BA8-6658D63AC590}"/>
              </a:ext>
            </a:extLst>
          </p:cNvPr>
          <p:cNvSpPr>
            <a:spLocks noGrp="1"/>
          </p:cNvSpPr>
          <p:nvPr>
            <p:ph sz="half" idx="2"/>
          </p:nvPr>
        </p:nvSpPr>
        <p:spPr/>
        <p:txBody>
          <a:bodyPr/>
          <a:lstStyle/>
          <a:p>
            <a:pPr marL="0" indent="0">
              <a:buNone/>
            </a:pPr>
            <a:endParaRPr lang="en-US" dirty="0">
              <a:solidFill>
                <a:srgbClr val="FF0000"/>
              </a:solidFill>
            </a:endParaRPr>
          </a:p>
          <a:p>
            <a:pPr marL="0" indent="0">
              <a:buNone/>
            </a:pPr>
            <a:r>
              <a:rPr lang="en-US" sz="3200" dirty="0">
                <a:solidFill>
                  <a:srgbClr val="FF0000"/>
                </a:solidFill>
                <a:latin typeface="+mj-lt"/>
              </a:rPr>
              <a:t>Satan hates God, so </a:t>
            </a:r>
            <a:r>
              <a:rPr lang="en-US" sz="3200" b="1" u="sng" dirty="0">
                <a:solidFill>
                  <a:srgbClr val="FF0000"/>
                </a:solidFill>
                <a:latin typeface="+mj-lt"/>
              </a:rPr>
              <a:t>the battle is over souls</a:t>
            </a:r>
            <a:r>
              <a:rPr lang="en-US" sz="3200" dirty="0">
                <a:solidFill>
                  <a:srgbClr val="FF0000"/>
                </a:solidFill>
                <a:latin typeface="+mj-lt"/>
              </a:rPr>
              <a:t>, physically (death) and spiritually (believing in man vs. God)</a:t>
            </a:r>
          </a:p>
        </p:txBody>
      </p:sp>
    </p:spTree>
    <p:extLst>
      <p:ext uri="{BB962C8B-B14F-4D97-AF65-F5344CB8AC3E}">
        <p14:creationId xmlns:p14="http://schemas.microsoft.com/office/powerpoint/2010/main" val="197024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4" descr="Picture 4"/>
          <p:cNvPicPr>
            <a:picLocks noChangeAspect="1"/>
          </p:cNvPicPr>
          <p:nvPr/>
        </p:nvPicPr>
        <p:blipFill>
          <a:blip r:embed="rId2"/>
          <a:srcRect t="867"/>
          <a:stretch>
            <a:fillRect/>
          </a:stretch>
        </p:blipFill>
        <p:spPr>
          <a:xfrm>
            <a:off x="-13515511" y="-7467065"/>
            <a:ext cx="25707511" cy="14335080"/>
          </a:xfrm>
          <a:prstGeom prst="rect">
            <a:avLst/>
          </a:prstGeom>
          <a:ln w="12700">
            <a:solidFill>
              <a:srgbClr val="DDDDDD"/>
            </a:solidFill>
            <a:miter lim="400000"/>
          </a:ln>
        </p:spPr>
      </p:pic>
      <p:sp>
        <p:nvSpPr>
          <p:cNvPr id="200" name="Title 1"/>
          <p:cNvSpPr txBox="1">
            <a:spLocks noGrp="1"/>
          </p:cNvSpPr>
          <p:nvPr>
            <p:ph type="ctrTitle"/>
          </p:nvPr>
        </p:nvSpPr>
        <p:spPr>
          <a:xfrm>
            <a:off x="1663432" y="334351"/>
            <a:ext cx="6835110" cy="1112856"/>
          </a:xfrm>
          <a:prstGeom prst="rect">
            <a:avLst/>
          </a:prstGeom>
        </p:spPr>
        <p:txBody>
          <a:bodyPr>
            <a:normAutofit/>
          </a:bodyPr>
          <a:lstStyle/>
          <a:p>
            <a:pPr algn="l" defTabSz="365760">
              <a:defRPr sz="3200">
                <a:solidFill>
                  <a:srgbClr val="941751"/>
                </a:solidFill>
                <a:effectLst>
                  <a:outerShdw blurRad="10160" dist="20320" dir="14640000" rotWithShape="0">
                    <a:srgbClr val="000000">
                      <a:alpha val="30000"/>
                    </a:srgbClr>
                  </a:outerShdw>
                </a:effectLst>
              </a:defRPr>
            </a:pPr>
            <a:r>
              <a:rPr sz="4000" b="1" dirty="0">
                <a:solidFill>
                  <a:srgbClr val="7030A0"/>
                </a:solidFill>
              </a:rPr>
              <a:t>Wh</a:t>
            </a:r>
            <a:r>
              <a:rPr lang="en-US" sz="4000" b="1" dirty="0">
                <a:solidFill>
                  <a:srgbClr val="7030A0"/>
                </a:solidFill>
              </a:rPr>
              <a:t>at Does Each Side Offer</a:t>
            </a:r>
            <a:r>
              <a:rPr sz="4000" b="1" dirty="0">
                <a:solidFill>
                  <a:srgbClr val="7030A0"/>
                </a:solidFill>
              </a:rPr>
              <a:t>? </a:t>
            </a:r>
          </a:p>
        </p:txBody>
      </p:sp>
      <p:grpSp>
        <p:nvGrpSpPr>
          <p:cNvPr id="204" name="Group"/>
          <p:cNvGrpSpPr/>
          <p:nvPr/>
        </p:nvGrpSpPr>
        <p:grpSpPr>
          <a:xfrm>
            <a:off x="6417754" y="1373508"/>
            <a:ext cx="3374453" cy="4018600"/>
            <a:chOff x="-1" y="115645"/>
            <a:chExt cx="3374452" cy="4018598"/>
          </a:xfrm>
        </p:grpSpPr>
        <p:sp>
          <p:nvSpPr>
            <p:cNvPr id="201" name="TextBox 16"/>
            <p:cNvSpPr txBox="1"/>
            <p:nvPr/>
          </p:nvSpPr>
          <p:spPr>
            <a:xfrm>
              <a:off x="787119" y="115645"/>
              <a:ext cx="2587332" cy="9364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defRPr sz="3600">
                  <a:latin typeface="Arial Black"/>
                  <a:ea typeface="Arial Black"/>
                  <a:cs typeface="Arial Black"/>
                  <a:sym typeface="Arial Black"/>
                </a:defRPr>
              </a:lvl1pPr>
            </a:lstStyle>
            <a:p>
              <a:r>
                <a:rPr dirty="0"/>
                <a:t>God</a:t>
              </a:r>
            </a:p>
          </p:txBody>
        </p:sp>
        <p:sp>
          <p:nvSpPr>
            <p:cNvPr id="202" name="Straight Connector 18"/>
            <p:cNvSpPr/>
            <p:nvPr/>
          </p:nvSpPr>
          <p:spPr>
            <a:xfrm flipH="1">
              <a:off x="1375096" y="783390"/>
              <a:ext cx="0" cy="1123909"/>
            </a:xfrm>
            <a:prstGeom prst="line">
              <a:avLst/>
            </a:prstGeom>
            <a:noFill/>
            <a:ln w="9525" cap="rnd">
              <a:solidFill>
                <a:srgbClr val="000000"/>
              </a:solidFill>
              <a:prstDash val="solid"/>
              <a:round/>
            </a:ln>
            <a:effectLst/>
          </p:spPr>
          <p:txBody>
            <a:bodyPr wrap="square" lIns="45718" tIns="45718" rIns="45718" bIns="45718" numCol="1" anchor="t">
              <a:noAutofit/>
            </a:bodyPr>
            <a:lstStyle/>
            <a:p>
              <a:endParaRPr/>
            </a:p>
          </p:txBody>
        </p:sp>
        <p:sp>
          <p:nvSpPr>
            <p:cNvPr id="203" name="TextBox 19"/>
            <p:cNvSpPr txBox="1"/>
            <p:nvPr/>
          </p:nvSpPr>
          <p:spPr>
            <a:xfrm>
              <a:off x="-1" y="2210883"/>
              <a:ext cx="3191772" cy="1923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Autofit/>
            </a:bodyPr>
            <a:lstStyle>
              <a:lvl1pPr>
                <a:defRPr sz="3600">
                  <a:solidFill>
                    <a:srgbClr val="009051"/>
                  </a:solidFill>
                  <a:latin typeface="Arial Black"/>
                  <a:ea typeface="Arial Black"/>
                  <a:cs typeface="Arial Black"/>
                  <a:sym typeface="Arial Black"/>
                </a:defRPr>
              </a:lvl1pPr>
            </a:lstStyle>
            <a:p>
              <a:r>
                <a:rPr dirty="0"/>
                <a:t>Tree of Life</a:t>
              </a:r>
            </a:p>
          </p:txBody>
        </p:sp>
      </p:grpSp>
      <p:sp>
        <p:nvSpPr>
          <p:cNvPr id="205" name="TextBox 6"/>
          <p:cNvSpPr txBox="1"/>
          <p:nvPr/>
        </p:nvSpPr>
        <p:spPr>
          <a:xfrm>
            <a:off x="1497107" y="1851418"/>
            <a:ext cx="1855692"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latin typeface="Arial Black"/>
                <a:ea typeface="Arial Black"/>
                <a:cs typeface="Arial Black"/>
                <a:sym typeface="Arial Black"/>
              </a:defRPr>
            </a:lvl1pPr>
          </a:lstStyle>
          <a:p>
            <a:r>
              <a:rPr dirty="0"/>
              <a:t>Satan</a:t>
            </a:r>
          </a:p>
        </p:txBody>
      </p:sp>
      <p:sp>
        <p:nvSpPr>
          <p:cNvPr id="206" name="TextBox 7"/>
          <p:cNvSpPr txBox="1"/>
          <p:nvPr/>
        </p:nvSpPr>
        <p:spPr>
          <a:xfrm>
            <a:off x="324771" y="3525439"/>
            <a:ext cx="507301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200">
                <a:latin typeface="Arial Black"/>
                <a:ea typeface="Arial Black"/>
                <a:cs typeface="Arial Black"/>
                <a:sym typeface="Arial Black"/>
              </a:defRPr>
            </a:lvl1pPr>
          </a:lstStyle>
          <a:p>
            <a:r>
              <a:rPr dirty="0">
                <a:solidFill>
                  <a:srgbClr val="FF0000"/>
                </a:solidFill>
              </a:rPr>
              <a:t>Tree of Knowledge of:</a:t>
            </a:r>
          </a:p>
        </p:txBody>
      </p:sp>
      <p:sp>
        <p:nvSpPr>
          <p:cNvPr id="207" name="Straight Connector 9"/>
          <p:cNvSpPr/>
          <p:nvPr/>
        </p:nvSpPr>
        <p:spPr>
          <a:xfrm flipH="1">
            <a:off x="1316962" y="4603630"/>
            <a:ext cx="2" cy="808385"/>
          </a:xfrm>
          <a:prstGeom prst="line">
            <a:avLst/>
          </a:prstGeom>
          <a:ln cap="rnd">
            <a:solidFill>
              <a:srgbClr val="000000"/>
            </a:solidFill>
          </a:ln>
        </p:spPr>
        <p:txBody>
          <a:bodyPr lIns="45718" tIns="45718" rIns="45718" bIns="45718"/>
          <a:lstStyle/>
          <a:p>
            <a:endParaRPr/>
          </a:p>
        </p:txBody>
      </p:sp>
      <p:sp>
        <p:nvSpPr>
          <p:cNvPr id="208" name="Straight Connector 11"/>
          <p:cNvSpPr/>
          <p:nvPr/>
        </p:nvSpPr>
        <p:spPr>
          <a:xfrm>
            <a:off x="3154017" y="4603630"/>
            <a:ext cx="2" cy="795133"/>
          </a:xfrm>
          <a:prstGeom prst="line">
            <a:avLst/>
          </a:prstGeom>
          <a:ln cap="rnd">
            <a:solidFill>
              <a:srgbClr val="000000"/>
            </a:solidFill>
          </a:ln>
        </p:spPr>
        <p:txBody>
          <a:bodyPr lIns="45718" tIns="45718" rIns="45718" bIns="45718"/>
          <a:lstStyle/>
          <a:p>
            <a:endParaRPr/>
          </a:p>
        </p:txBody>
      </p:sp>
      <p:sp>
        <p:nvSpPr>
          <p:cNvPr id="209" name="Straight Connector 13"/>
          <p:cNvSpPr/>
          <p:nvPr/>
        </p:nvSpPr>
        <p:spPr>
          <a:xfrm>
            <a:off x="2272747" y="2512506"/>
            <a:ext cx="1" cy="956241"/>
          </a:xfrm>
          <a:prstGeom prst="line">
            <a:avLst/>
          </a:prstGeom>
          <a:ln cap="rnd">
            <a:solidFill>
              <a:srgbClr val="000000"/>
            </a:solidFill>
          </a:ln>
        </p:spPr>
        <p:txBody>
          <a:bodyPr lIns="45718" tIns="45718" rIns="45718" bIns="45718"/>
          <a:lstStyle/>
          <a:p>
            <a:endParaRPr/>
          </a:p>
        </p:txBody>
      </p:sp>
      <p:sp>
        <p:nvSpPr>
          <p:cNvPr id="210" name="TextBox 14"/>
          <p:cNvSpPr txBox="1"/>
          <p:nvPr/>
        </p:nvSpPr>
        <p:spPr>
          <a:xfrm>
            <a:off x="655319" y="5426777"/>
            <a:ext cx="1618084"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a:latin typeface="Arial Black"/>
                <a:ea typeface="Arial Black"/>
                <a:cs typeface="Arial Black"/>
                <a:sym typeface="Arial Black"/>
              </a:defRPr>
            </a:lvl1pPr>
          </a:lstStyle>
          <a:p>
            <a:r>
              <a:rPr lang="en-US" dirty="0"/>
              <a:t>Evil</a:t>
            </a:r>
            <a:endParaRPr dirty="0"/>
          </a:p>
        </p:txBody>
      </p:sp>
      <p:sp>
        <p:nvSpPr>
          <p:cNvPr id="211" name="TextBox 15"/>
          <p:cNvSpPr txBox="1"/>
          <p:nvPr/>
        </p:nvSpPr>
        <p:spPr>
          <a:xfrm>
            <a:off x="2160496" y="5412015"/>
            <a:ext cx="4347875"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latin typeface="Arial Black"/>
                <a:ea typeface="Arial Black"/>
                <a:cs typeface="Arial Black"/>
                <a:sym typeface="Arial Black"/>
              </a:defRPr>
            </a:lvl1pPr>
          </a:lstStyle>
          <a:p>
            <a:r>
              <a:rPr lang="en-US" strike="sngStrike" dirty="0"/>
              <a:t>Good</a:t>
            </a:r>
            <a:r>
              <a:rPr lang="en-US" dirty="0"/>
              <a:t> Less Evil</a:t>
            </a:r>
            <a:endParaRPr strike="sngStrike" dirty="0"/>
          </a:p>
        </p:txBody>
      </p:sp>
      <p:sp>
        <p:nvSpPr>
          <p:cNvPr id="212" name="Straight Connector 23"/>
          <p:cNvSpPr/>
          <p:nvPr/>
        </p:nvSpPr>
        <p:spPr>
          <a:xfrm>
            <a:off x="1316962" y="4603630"/>
            <a:ext cx="1837056" cy="2"/>
          </a:xfrm>
          <a:prstGeom prst="line">
            <a:avLst/>
          </a:prstGeom>
          <a:ln cap="rnd">
            <a:solidFill>
              <a:srgbClr val="000000"/>
            </a:solidFill>
          </a:ln>
        </p:spPr>
        <p:txBody>
          <a:bodyPr lIns="45718" tIns="45718" rIns="45718" bIns="45718"/>
          <a:lstStyle/>
          <a:p>
            <a:endParaRPr/>
          </a:p>
        </p:txBody>
      </p:sp>
      <p:sp>
        <p:nvSpPr>
          <p:cNvPr id="213" name="Straight Connector 25"/>
          <p:cNvSpPr/>
          <p:nvPr/>
        </p:nvSpPr>
        <p:spPr>
          <a:xfrm flipH="1">
            <a:off x="2272748" y="4083769"/>
            <a:ext cx="3" cy="519861"/>
          </a:xfrm>
          <a:prstGeom prst="line">
            <a:avLst/>
          </a:prstGeom>
          <a:ln cap="rnd">
            <a:solidFill>
              <a:srgbClr val="000000"/>
            </a:solidFill>
          </a:ln>
        </p:spPr>
        <p:txBody>
          <a:bodyPr lIns="45718" tIns="45718" rIns="45718" bIns="45718"/>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D44-EF9B-C605-6AE2-7A8D72208658}"/>
              </a:ext>
            </a:extLst>
          </p:cNvPr>
          <p:cNvSpPr>
            <a:spLocks noGrp="1"/>
          </p:cNvSpPr>
          <p:nvPr>
            <p:ph type="ctrTitle" idx="4294967295"/>
          </p:nvPr>
        </p:nvSpPr>
        <p:spPr>
          <a:xfrm>
            <a:off x="1428206" y="1041400"/>
            <a:ext cx="9152708" cy="2555240"/>
          </a:xfrm>
        </p:spPr>
        <p:txBody>
          <a:bodyPr>
            <a:normAutofit fontScale="90000"/>
          </a:bodyPr>
          <a:lstStyle/>
          <a:p>
            <a:pPr algn="ct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Satan lied – he could never be good; the trap has been set to wipe out God’s creation. Satan’s dual nature has a foothold – evil vs. less evil esoteric and exoteric dialectics become his tool to rule the Earth.  Satan is the prince of this world, and our sin nature desires what he offers.</a:t>
            </a: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sz="4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94292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Metal Sword and shield">
            <a:extLst>
              <a:ext uri="{FF2B5EF4-FFF2-40B4-BE49-F238E27FC236}">
                <a16:creationId xmlns:a16="http://schemas.microsoft.com/office/drawing/2014/main" id="{1404338F-3FD5-7C96-0671-99C1C7CF1731}"/>
              </a:ext>
            </a:extLst>
          </p:cNvPr>
          <p:cNvPicPr>
            <a:picLocks noChangeAspect="1"/>
          </p:cNvPicPr>
          <p:nvPr/>
        </p:nvPicPr>
        <p:blipFill rotWithShape="1">
          <a:blip r:embed="rId3">
            <a:alphaModFix amt="60000"/>
          </a:blip>
          <a:srcRect t="13440" r="-1" b="1968"/>
          <a:stretch/>
        </p:blipFill>
        <p:spPr>
          <a:xfrm>
            <a:off x="3048" y="10"/>
            <a:ext cx="12188952" cy="6856614"/>
          </a:xfrm>
          <a:prstGeom prst="rect">
            <a:avLst/>
          </a:prstGeom>
        </p:spPr>
      </p:pic>
      <p:grpSp>
        <p:nvGrpSpPr>
          <p:cNvPr id="16" name="Group 15">
            <a:extLst>
              <a:ext uri="{FF2B5EF4-FFF2-40B4-BE49-F238E27FC236}">
                <a16:creationId xmlns:a16="http://schemas.microsoft.com/office/drawing/2014/main" id="{B9632603-447F-4389-863D-9820DB9915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17" name="Picture 16">
              <a:extLst>
                <a:ext uri="{FF2B5EF4-FFF2-40B4-BE49-F238E27FC236}">
                  <a16:creationId xmlns:a16="http://schemas.microsoft.com/office/drawing/2014/main" id="{354F4BB5-9639-4525-A748-2B2D8FDB107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18" name="Picture 17">
              <a:extLst>
                <a:ext uri="{FF2B5EF4-FFF2-40B4-BE49-F238E27FC236}">
                  <a16:creationId xmlns:a16="http://schemas.microsoft.com/office/drawing/2014/main" id="{4D9AF55E-83EF-4A42-A236-590299A7B9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2" name="Title 1">
            <a:extLst>
              <a:ext uri="{FF2B5EF4-FFF2-40B4-BE49-F238E27FC236}">
                <a16:creationId xmlns:a16="http://schemas.microsoft.com/office/drawing/2014/main" id="{3140C89A-D7C7-6A6C-4A50-A7E2E92B1617}"/>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defTabSz="914400"/>
            <a:r>
              <a:rPr lang="en-US" sz="5200" dirty="0">
                <a:solidFill>
                  <a:srgbClr val="FFFFFF"/>
                </a:solidFill>
                <a:effectLst/>
              </a:rPr>
              <a:t>The anti-Christ First Beast System: the evil side</a:t>
            </a:r>
            <a:r>
              <a:rPr lang="en-US" sz="5200" dirty="0">
                <a:solidFill>
                  <a:srgbClr val="FFFFFF"/>
                </a:solidFill>
              </a:rPr>
              <a:t> – physical destruction</a:t>
            </a:r>
          </a:p>
        </p:txBody>
      </p:sp>
    </p:spTree>
    <p:extLst>
      <p:ext uri="{BB962C8B-B14F-4D97-AF65-F5344CB8AC3E}">
        <p14:creationId xmlns:p14="http://schemas.microsoft.com/office/powerpoint/2010/main" val="322136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5" descr="Hands moving forward">
            <a:extLst>
              <a:ext uri="{FF2B5EF4-FFF2-40B4-BE49-F238E27FC236}">
                <a16:creationId xmlns:a16="http://schemas.microsoft.com/office/drawing/2014/main" id="{75FF8266-ABBD-6A68-2EA8-4F99F576CE1F}"/>
              </a:ext>
            </a:extLst>
          </p:cNvPr>
          <p:cNvPicPr>
            <a:picLocks noChangeAspect="1"/>
          </p:cNvPicPr>
          <p:nvPr/>
        </p:nvPicPr>
        <p:blipFill rotWithShape="1">
          <a:blip r:embed="rId3">
            <a:alphaModFix amt="60000"/>
          </a:blip>
          <a:srcRect t="23708" b="10128"/>
          <a:stretch/>
        </p:blipFill>
        <p:spPr>
          <a:xfrm>
            <a:off x="20" y="10"/>
            <a:ext cx="12191980" cy="6856614"/>
          </a:xfrm>
          <a:prstGeom prst="rect">
            <a:avLst/>
          </a:prstGeom>
        </p:spPr>
      </p:pic>
      <p:sp>
        <p:nvSpPr>
          <p:cNvPr id="2" name="Title 1">
            <a:extLst>
              <a:ext uri="{FF2B5EF4-FFF2-40B4-BE49-F238E27FC236}">
                <a16:creationId xmlns:a16="http://schemas.microsoft.com/office/drawing/2014/main" id="{D60862E6-71DA-9FA5-E7E2-EBF6FA487072}"/>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defTabSz="914400"/>
            <a:r>
              <a:rPr lang="en-US" dirty="0">
                <a:solidFill>
                  <a:srgbClr val="FFFFFF"/>
                </a:solidFill>
                <a:effectLst/>
              </a:rPr>
              <a:t>Big Lie #1 - People worship (we are our own god)</a:t>
            </a:r>
            <a:br>
              <a:rPr lang="en-US" dirty="0">
                <a:solidFill>
                  <a:srgbClr val="FFFFFF"/>
                </a:solidFill>
                <a:effectLst/>
              </a:rPr>
            </a:br>
            <a:endParaRPr lang="en-US" dirty="0">
              <a:solidFill>
                <a:srgbClr val="FFFFFF"/>
              </a:solidFill>
            </a:endParaRPr>
          </a:p>
        </p:txBody>
      </p:sp>
      <p:grpSp>
        <p:nvGrpSpPr>
          <p:cNvPr id="20" name="Group 19">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21" name="Picture 20">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2" name="Picture 21">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4" name="TextBox 3">
            <a:extLst>
              <a:ext uri="{FF2B5EF4-FFF2-40B4-BE49-F238E27FC236}">
                <a16:creationId xmlns:a16="http://schemas.microsoft.com/office/drawing/2014/main" id="{6BE18CB2-5F90-0AAD-D6F3-7A42EAA9B427}"/>
              </a:ext>
            </a:extLst>
          </p:cNvPr>
          <p:cNvSpPr txBox="1"/>
          <p:nvPr/>
        </p:nvSpPr>
        <p:spPr>
          <a:xfrm>
            <a:off x="6195372" y="726538"/>
            <a:ext cx="4977905" cy="5017076"/>
          </a:xfrm>
          <a:prstGeom prst="rect">
            <a:avLst/>
          </a:prstGeom>
        </p:spPr>
        <p:txBody>
          <a:bodyPr vert="horz" lIns="91440" tIns="45720" rIns="91440" bIns="45720" rtlCol="0" anchor="ctr">
            <a:normAutofit/>
          </a:bodyPr>
          <a:lstStyle/>
          <a:p>
            <a:pPr marL="228600" marR="0">
              <a:lnSpc>
                <a:spcPct val="110000"/>
              </a:lnSpc>
              <a:spcBef>
                <a:spcPts val="0"/>
              </a:spcBef>
              <a:spcAft>
                <a:spcPts val="600"/>
              </a:spcAft>
              <a:buClr>
                <a:schemeClr val="accent1"/>
              </a:buClr>
            </a:pPr>
            <a:r>
              <a:rPr lang="en-US" dirty="0">
                <a:solidFill>
                  <a:srgbClr val="FFFFFF"/>
                </a:solidFill>
                <a:effectLst/>
              </a:rPr>
              <a:t>We foolishly believe a better president will fix things – the lessor of two evils…evil Democrats and less evil Republicans – an exoteric dialectic</a:t>
            </a:r>
          </a:p>
        </p:txBody>
      </p:sp>
    </p:spTree>
    <p:extLst>
      <p:ext uri="{BB962C8B-B14F-4D97-AF65-F5344CB8AC3E}">
        <p14:creationId xmlns:p14="http://schemas.microsoft.com/office/powerpoint/2010/main" val="983656424"/>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11389</TotalTime>
  <Words>1516</Words>
  <Application>Microsoft Office PowerPoint</Application>
  <PresentationFormat>Widescreen</PresentationFormat>
  <Paragraphs>96</Paragraphs>
  <Slides>33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Algerian</vt:lpstr>
      <vt:lpstr>Arial</vt:lpstr>
      <vt:lpstr>Arial Black</vt:lpstr>
      <vt:lpstr>Avenir Next LT Pro</vt:lpstr>
      <vt:lpstr>AvenirNext LT Pro Medium</vt:lpstr>
      <vt:lpstr>Berlin Sans FB Demi</vt:lpstr>
      <vt:lpstr>Blackadder ITC</vt:lpstr>
      <vt:lpstr>Calibri</vt:lpstr>
      <vt:lpstr>Sabon Next LT</vt:lpstr>
      <vt:lpstr>DappledVTI</vt:lpstr>
      <vt:lpstr>Medical Murder is the #1 Cause of Death in the U.S. – By Design (People Are Too Expensive – Satan’s Big Lie) </vt:lpstr>
      <vt:lpstr>We’ve been programmed to believe lies – from all sides and angles    </vt:lpstr>
      <vt:lpstr>Facts:</vt:lpstr>
      <vt:lpstr>The Spiritual Battle in Words, Audio, and Visual </vt:lpstr>
      <vt:lpstr>The First Recorded Sin of Man – to be Like God</vt:lpstr>
      <vt:lpstr>What Does Each Side Offer? </vt:lpstr>
      <vt:lpstr>   Conclusion:  Satan lied – he could never be good; the trap has been set to wipe out God’s creation. Satan’s dual nature has a foothold – evil vs. less evil esoteric and exoteric dialectics become his tool to rule the Earth.  Satan is the prince of this world, and our sin nature desires what he offers.  </vt:lpstr>
      <vt:lpstr>The anti-Christ First Beast System: the evil side – physical destruction</vt:lpstr>
      <vt:lpstr>Big Lie #1 - People worship (we are our own god) </vt:lpstr>
      <vt:lpstr>Transhumanism is the pinnacle of people worship – “we can live forever, like God”</vt:lpstr>
      <vt:lpstr>Fooled:  People are too expensive $$ </vt:lpstr>
      <vt:lpstr>PowerPoint Presentation</vt:lpstr>
      <vt:lpstr>PowerPoint Presentation</vt:lpstr>
      <vt:lpstr>Scarce Resources Lie</vt:lpstr>
      <vt:lpstr>Small rabbit trail – did the innocent Weekly Reader really become a programming arm of the government? </vt:lpstr>
      <vt:lpstr>      More…</vt:lpstr>
      <vt:lpstr>PowerPoint Presentation</vt:lpstr>
      <vt:lpstr>Reverence for the creation vs. the creator  </vt:lpstr>
      <vt:lpstr>The race to expose evil </vt:lpstr>
      <vt:lpstr>The continual focus on the Covid narrative is an exoteric dialectic disguising the esoteric agenda – reminder:  Covid was a success, exoterically and esoterically, from the perspective of the Satanic agenda</vt:lpstr>
      <vt:lpstr>PowerPoint Presentation</vt:lpstr>
      <vt:lpstr>PowerPoint Presentation</vt:lpstr>
      <vt:lpstr>The Great Deception? </vt:lpstr>
      <vt:lpstr>The angel of light </vt:lpstr>
      <vt:lpstr> Matthew 24:24: For false messiahs and false prophets will appear and perform great signs and wonders to deceive, if possible, even the elect. </vt:lpstr>
      <vt:lpstr>Will Covid amnesty be a tool to fool? </vt:lpstr>
      <vt:lpstr>PowerPoint Presentation</vt:lpstr>
      <vt:lpstr>PowerPoint Presentation</vt:lpstr>
      <vt:lpstr>Satan’s use of the Hegelian Dialectic </vt:lpstr>
      <vt:lpstr>God’s way is outside of the programmed choices Satan has us believing</vt:lpstr>
      <vt:lpstr>Final thoughts…</vt:lpstr>
      <vt:lpstr>PowerPoint Presentation</vt:lpstr>
      <vt:lpstr>           Medical Murder is the #1 Cause of Death in the U.S. – By Design (People Are Too Expensive – Satan’s Big Lie)  Up Next…</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98</cp:revision>
  <dcterms:created xsi:type="dcterms:W3CDTF">2022-07-26T14:20:47Z</dcterms:created>
  <dcterms:modified xsi:type="dcterms:W3CDTF">2023-10-03T14:53:20Z</dcterms:modified>
</cp:coreProperties>
</file>